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456C-47F0-4842-9A5A-C9732E3F336B}" type="datetimeFigureOut">
              <a:rPr lang="es-ES" smtClean="0"/>
              <a:t>16/07/2003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3BBD-75DF-43BC-A3B0-484520017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456C-47F0-4842-9A5A-C9732E3F336B}" type="datetimeFigureOut">
              <a:rPr lang="es-ES" smtClean="0"/>
              <a:t>16/07/2003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3BBD-75DF-43BC-A3B0-484520017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456C-47F0-4842-9A5A-C9732E3F336B}" type="datetimeFigureOut">
              <a:rPr lang="es-ES" smtClean="0"/>
              <a:t>16/07/2003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3BBD-75DF-43BC-A3B0-484520017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456C-47F0-4842-9A5A-C9732E3F336B}" type="datetimeFigureOut">
              <a:rPr lang="es-ES" smtClean="0"/>
              <a:t>16/07/2003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3BBD-75DF-43BC-A3B0-484520017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456C-47F0-4842-9A5A-C9732E3F336B}" type="datetimeFigureOut">
              <a:rPr lang="es-ES" smtClean="0"/>
              <a:t>16/07/2003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3BBD-75DF-43BC-A3B0-484520017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456C-47F0-4842-9A5A-C9732E3F336B}" type="datetimeFigureOut">
              <a:rPr lang="es-ES" smtClean="0"/>
              <a:t>16/07/2003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3BBD-75DF-43BC-A3B0-484520017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456C-47F0-4842-9A5A-C9732E3F336B}" type="datetimeFigureOut">
              <a:rPr lang="es-ES" smtClean="0"/>
              <a:t>16/07/2003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3BBD-75DF-43BC-A3B0-484520017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456C-47F0-4842-9A5A-C9732E3F336B}" type="datetimeFigureOut">
              <a:rPr lang="es-ES" smtClean="0"/>
              <a:t>16/07/2003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3BBD-75DF-43BC-A3B0-484520017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456C-47F0-4842-9A5A-C9732E3F336B}" type="datetimeFigureOut">
              <a:rPr lang="es-ES" smtClean="0"/>
              <a:t>16/07/2003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3BBD-75DF-43BC-A3B0-484520017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456C-47F0-4842-9A5A-C9732E3F336B}" type="datetimeFigureOut">
              <a:rPr lang="es-ES" smtClean="0"/>
              <a:t>16/07/2003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3BBD-75DF-43BC-A3B0-484520017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456C-47F0-4842-9A5A-C9732E3F336B}" type="datetimeFigureOut">
              <a:rPr lang="es-ES" smtClean="0"/>
              <a:t>16/07/2003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3BBD-75DF-43BC-A3B0-484520017B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1456C-47F0-4842-9A5A-C9732E3F336B}" type="datetimeFigureOut">
              <a:rPr lang="es-ES" smtClean="0"/>
              <a:t>16/07/2003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3BBD-75DF-43BC-A3B0-484520017BC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Edraw" r:id="rId3" imgW="7334280" imgH="8496360" progId="Edraw.Document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Edraw.Document</vt:lpstr>
      <vt:lpstr>Diapositiva 1</vt:lpstr>
    </vt:vector>
  </TitlesOfParts>
  <Company>mAtHeW0428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Windows-Vista</dc:creator>
  <cp:lastModifiedBy>Windows-Vista</cp:lastModifiedBy>
  <cp:revision>1</cp:revision>
  <dcterms:created xsi:type="dcterms:W3CDTF">2003-07-16T07:47:15Z</dcterms:created>
  <dcterms:modified xsi:type="dcterms:W3CDTF">2003-07-16T07:50:44Z</dcterms:modified>
</cp:coreProperties>
</file>