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637B32-2A29-43FF-BC24-44075605B816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CDE6C2BE-D2FA-454F-95B2-2D64D148AF85}">
      <dgm:prSet phldrT="[Texto]" custT="1"/>
      <dgm:spPr/>
      <dgm:t>
        <a:bodyPr/>
        <a:lstStyle/>
        <a:p>
          <a:r>
            <a:rPr lang="es-MX" sz="1000" smtClean="0">
              <a:latin typeface="Tahoma" pitchFamily="34" charset="0"/>
              <a:ea typeface="Tahoma" pitchFamily="34" charset="0"/>
              <a:cs typeface="Tahoma" pitchFamily="34" charset="0"/>
            </a:rPr>
            <a:t>DIRECTORA DE LA INSTITUCIÓN:</a:t>
          </a:r>
        </a:p>
        <a:p>
          <a:r>
            <a:rPr lang="es-MX" sz="1600" smtClean="0">
              <a:latin typeface="Tahoma" pitchFamily="34" charset="0"/>
              <a:ea typeface="Tahoma" pitchFamily="34" charset="0"/>
              <a:cs typeface="Tahoma" pitchFamily="34" charset="0"/>
            </a:rPr>
            <a:t>ROCIÓ DEL PILAR MARTÍNEZ RAMÍREZ</a:t>
          </a:r>
          <a:endParaRPr lang="es-ES" sz="1600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7B7D7C9C-3626-4EDD-9249-C1146E4EAA1A}" type="parTrans" cxnId="{32146908-8159-4F1B-89EB-12FF3CDA7AB4}">
      <dgm:prSet/>
      <dgm:spPr/>
      <dgm:t>
        <a:bodyPr/>
        <a:lstStyle/>
        <a:p>
          <a:endParaRPr lang="es-ES"/>
        </a:p>
      </dgm:t>
    </dgm:pt>
    <dgm:pt modelId="{69E76DF1-5321-4CE2-B8C1-94870B522B0D}" type="sibTrans" cxnId="{32146908-8159-4F1B-89EB-12FF3CDA7AB4}">
      <dgm:prSet/>
      <dgm:spPr/>
      <dgm:t>
        <a:bodyPr/>
        <a:lstStyle/>
        <a:p>
          <a:endParaRPr lang="es-ES"/>
        </a:p>
      </dgm:t>
    </dgm:pt>
    <dgm:pt modelId="{A0C869F1-F77B-4A59-AA24-78D43871A26A}">
      <dgm:prSet custT="1"/>
      <dgm:spPr/>
      <dgm:t>
        <a:bodyPr/>
        <a:lstStyle/>
        <a:p>
          <a:r>
            <a:rPr lang="es-MX" sz="1000" dirty="0" smtClean="0">
              <a:latin typeface="Tahoma" pitchFamily="34" charset="0"/>
              <a:ea typeface="Tahoma" pitchFamily="34" charset="0"/>
              <a:cs typeface="Tahoma" pitchFamily="34" charset="0"/>
            </a:rPr>
            <a:t>4° GRADO MAESTRAS DE GRUPO:</a:t>
          </a:r>
        </a:p>
        <a:p>
          <a:r>
            <a:rPr lang="es-MX" sz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MARIBEL ZAMORA JIMÉNEZ</a:t>
          </a:r>
        </a:p>
        <a:p>
          <a:r>
            <a:rPr lang="es-MX" sz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ESPERANZA TAPIA RUIZ</a:t>
          </a:r>
          <a:endParaRPr lang="es-MX" sz="1200" dirty="0" smtClean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CA8873BD-3545-4A3D-A7C8-7A929DA41454}" type="parTrans" cxnId="{D3FB63B8-1CDE-4591-90DC-6CC7E5E14E14}">
      <dgm:prSet/>
      <dgm:spPr/>
      <dgm:t>
        <a:bodyPr/>
        <a:lstStyle/>
        <a:p>
          <a:endParaRPr lang="es-ES"/>
        </a:p>
      </dgm:t>
    </dgm:pt>
    <dgm:pt modelId="{5705C16D-BABA-44EF-8F8A-3AE54B96D783}" type="sibTrans" cxnId="{D3FB63B8-1CDE-4591-90DC-6CC7E5E14E14}">
      <dgm:prSet/>
      <dgm:spPr/>
      <dgm:t>
        <a:bodyPr/>
        <a:lstStyle/>
        <a:p>
          <a:endParaRPr lang="es-ES"/>
        </a:p>
      </dgm:t>
    </dgm:pt>
    <dgm:pt modelId="{28DFCD5B-25FA-4D85-8F50-67DD6980205A}">
      <dgm:prSet phldrT="[Texto]" custT="1"/>
      <dgm:spPr/>
      <dgm:t>
        <a:bodyPr/>
        <a:lstStyle/>
        <a:p>
          <a:r>
            <a:rPr lang="es-MX" sz="1000" dirty="0" smtClean="0">
              <a:latin typeface="Tahoma" pitchFamily="34" charset="0"/>
              <a:ea typeface="Tahoma" pitchFamily="34" charset="0"/>
              <a:cs typeface="Tahoma" pitchFamily="34" charset="0"/>
            </a:rPr>
            <a:t>1° GRADO MAESTRA DE GRUPO:</a:t>
          </a:r>
        </a:p>
        <a:p>
          <a:r>
            <a:rPr lang="es-MX" sz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TRINIDAD HERNÁNDEZ BRIONES</a:t>
          </a:r>
          <a:endParaRPr lang="es-ES" sz="1200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21A53D68-5F9F-4A4E-8C0D-BE39776959C8}" type="sibTrans" cxnId="{D6E03C37-D5E0-4A47-8207-872758D77F28}">
      <dgm:prSet/>
      <dgm:spPr/>
      <dgm:t>
        <a:bodyPr/>
        <a:lstStyle/>
        <a:p>
          <a:endParaRPr lang="es-ES"/>
        </a:p>
      </dgm:t>
    </dgm:pt>
    <dgm:pt modelId="{60FDA1A0-BEFF-4AF8-938C-5D98C14D3306}" type="parTrans" cxnId="{D6E03C37-D5E0-4A47-8207-872758D77F28}">
      <dgm:prSet/>
      <dgm:spPr/>
      <dgm:t>
        <a:bodyPr/>
        <a:lstStyle/>
        <a:p>
          <a:endParaRPr lang="es-ES" dirty="0"/>
        </a:p>
      </dgm:t>
    </dgm:pt>
    <dgm:pt modelId="{98B64F17-8955-48FE-9FD0-F231A3A2F6AD}">
      <dgm:prSet phldrT="[Texto]" custT="1"/>
      <dgm:spPr/>
      <dgm:t>
        <a:bodyPr/>
        <a:lstStyle/>
        <a:p>
          <a:r>
            <a:rPr lang="es-MX" sz="1000" dirty="0" smtClean="0">
              <a:latin typeface="Tahoma" pitchFamily="34" charset="0"/>
              <a:ea typeface="Tahoma" pitchFamily="34" charset="0"/>
              <a:cs typeface="Tahoma" pitchFamily="34" charset="0"/>
            </a:rPr>
            <a:t>3° GRADO MAESTRAS DE GRUPO:</a:t>
          </a:r>
        </a:p>
        <a:p>
          <a:r>
            <a:rPr lang="es-MX" sz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ELSA AMÉRICA CALDERÓN ZARATE</a:t>
          </a:r>
        </a:p>
        <a:p>
          <a:r>
            <a:rPr lang="es-MX" sz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SOCORRO ESTRADA COALT</a:t>
          </a:r>
        </a:p>
        <a:p>
          <a:endParaRPr lang="es-ES" sz="500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AB91F116-15AE-4797-98DF-17DEAA3A384C}" type="parTrans" cxnId="{399549E3-B126-4863-82B2-F8A323D8D5D0}">
      <dgm:prSet/>
      <dgm:spPr/>
      <dgm:t>
        <a:bodyPr/>
        <a:lstStyle/>
        <a:p>
          <a:endParaRPr lang="es-ES"/>
        </a:p>
      </dgm:t>
    </dgm:pt>
    <dgm:pt modelId="{E916A9C9-5D97-4583-9E77-2EDF5E29F4E2}" type="sibTrans" cxnId="{399549E3-B126-4863-82B2-F8A323D8D5D0}">
      <dgm:prSet/>
      <dgm:spPr/>
      <dgm:t>
        <a:bodyPr/>
        <a:lstStyle/>
        <a:p>
          <a:endParaRPr lang="es-ES"/>
        </a:p>
      </dgm:t>
    </dgm:pt>
    <dgm:pt modelId="{6A2ADD8C-8408-463C-978D-CC52450C9B58}">
      <dgm:prSet phldrT="[Texto]" custT="1"/>
      <dgm:spPr/>
      <dgm:t>
        <a:bodyPr/>
        <a:lstStyle/>
        <a:p>
          <a:r>
            <a:rPr lang="es-MX" sz="1000" dirty="0" smtClean="0">
              <a:latin typeface="Tahoma" pitchFamily="34" charset="0"/>
              <a:ea typeface="Tahoma" pitchFamily="34" charset="0"/>
              <a:cs typeface="Tahoma" pitchFamily="34" charset="0"/>
            </a:rPr>
            <a:t>2° GRADO MAESTRAS DE GRUPO:</a:t>
          </a:r>
        </a:p>
        <a:p>
          <a:r>
            <a:rPr lang="es-MX" sz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TERESA DE JESÚS RAMÍREZ ZENTENO</a:t>
          </a:r>
        </a:p>
        <a:p>
          <a:r>
            <a:rPr lang="es-MX" sz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MARÍA YUNUEN VÁZQUEZ MARTÍNEZ</a:t>
          </a:r>
        </a:p>
      </dgm:t>
    </dgm:pt>
    <dgm:pt modelId="{0215C653-32CE-4F53-A96A-B8D663D86CD9}" type="parTrans" cxnId="{E81F5983-5DD2-49FF-9825-8AF8C70AD87D}">
      <dgm:prSet/>
      <dgm:spPr/>
      <dgm:t>
        <a:bodyPr/>
        <a:lstStyle/>
        <a:p>
          <a:endParaRPr lang="es-ES"/>
        </a:p>
      </dgm:t>
    </dgm:pt>
    <dgm:pt modelId="{200A3A4C-F3A1-402A-9A97-AA002A689172}" type="sibTrans" cxnId="{E81F5983-5DD2-49FF-9825-8AF8C70AD87D}">
      <dgm:prSet/>
      <dgm:spPr/>
      <dgm:t>
        <a:bodyPr/>
        <a:lstStyle/>
        <a:p>
          <a:endParaRPr lang="es-ES"/>
        </a:p>
      </dgm:t>
    </dgm:pt>
    <dgm:pt modelId="{75CE5AEC-D8E9-454A-A686-AF110545EC24}">
      <dgm:prSet phldrT="[Texto]" custT="1"/>
      <dgm:spPr/>
      <dgm:t>
        <a:bodyPr/>
        <a:lstStyle/>
        <a:p>
          <a:r>
            <a:rPr lang="es-MX" sz="800" dirty="0" smtClean="0">
              <a:latin typeface="Tahoma" pitchFamily="34" charset="0"/>
              <a:ea typeface="Tahoma" pitchFamily="34" charset="0"/>
              <a:cs typeface="Tahoma" pitchFamily="34" charset="0"/>
            </a:rPr>
            <a:t>PERSONAL</a:t>
          </a:r>
        </a:p>
        <a:p>
          <a:r>
            <a:rPr lang="es-MX" sz="1600" dirty="0" smtClean="0"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es-MX" sz="800" dirty="0" smtClean="0">
              <a:latin typeface="Tahoma" pitchFamily="34" charset="0"/>
              <a:ea typeface="Tahoma" pitchFamily="34" charset="0"/>
              <a:cs typeface="Tahoma" pitchFamily="34" charset="0"/>
            </a:rPr>
            <a:t>DOCENTE</a:t>
          </a:r>
          <a:endParaRPr lang="es-ES" sz="800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86433382-3692-4F0A-A9F9-4FB4E4D71E1F}" type="sibTrans" cxnId="{30C21FC5-0DE5-479F-8CE9-F1EC7492A864}">
      <dgm:prSet/>
      <dgm:spPr/>
      <dgm:t>
        <a:bodyPr/>
        <a:lstStyle/>
        <a:p>
          <a:endParaRPr lang="es-ES"/>
        </a:p>
      </dgm:t>
    </dgm:pt>
    <dgm:pt modelId="{C58C625D-FC3D-471F-BA68-D449055A82C1}" type="parTrans" cxnId="{30C21FC5-0DE5-479F-8CE9-F1EC7492A864}">
      <dgm:prSet/>
      <dgm:spPr/>
      <dgm:t>
        <a:bodyPr/>
        <a:lstStyle/>
        <a:p>
          <a:endParaRPr lang="es-ES" dirty="0"/>
        </a:p>
      </dgm:t>
    </dgm:pt>
    <dgm:pt modelId="{8EB96875-9A09-4FD4-9277-00680B04FDDA}">
      <dgm:prSet custT="1"/>
      <dgm:spPr/>
      <dgm:t>
        <a:bodyPr/>
        <a:lstStyle/>
        <a:p>
          <a:r>
            <a:rPr lang="es-MX" sz="1000" dirty="0" smtClean="0">
              <a:latin typeface="Tahoma" pitchFamily="34" charset="0"/>
              <a:ea typeface="Tahoma" pitchFamily="34" charset="0"/>
              <a:cs typeface="Tahoma" pitchFamily="34" charset="0"/>
            </a:rPr>
            <a:t>5° GRADO MAESTROS DE GRUPO:</a:t>
          </a:r>
        </a:p>
        <a:p>
          <a:r>
            <a:rPr lang="es-MX" sz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LUIS DOMÍNGUEZ PÉREZ</a:t>
          </a:r>
        </a:p>
        <a:p>
          <a:r>
            <a:rPr lang="es-MX" sz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JUAN CARLOS GUTIÉRREZ NUEVA</a:t>
          </a:r>
          <a:endParaRPr lang="es-ES" sz="1200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7AB09E7F-8AAD-448F-A2E0-DCB70F9A0572}" type="parTrans" cxnId="{F9AD4303-EF10-4C60-B049-A0D5C07A40B9}">
      <dgm:prSet/>
      <dgm:spPr/>
      <dgm:t>
        <a:bodyPr/>
        <a:lstStyle/>
        <a:p>
          <a:endParaRPr lang="es-ES"/>
        </a:p>
      </dgm:t>
    </dgm:pt>
    <dgm:pt modelId="{B13C405C-B30B-4EC2-9D85-5C6115FB085C}" type="sibTrans" cxnId="{F9AD4303-EF10-4C60-B049-A0D5C07A40B9}">
      <dgm:prSet/>
      <dgm:spPr/>
      <dgm:t>
        <a:bodyPr/>
        <a:lstStyle/>
        <a:p>
          <a:endParaRPr lang="es-ES"/>
        </a:p>
      </dgm:t>
    </dgm:pt>
    <dgm:pt modelId="{F1ED0DBB-47A5-44A1-8269-65691351D16B}">
      <dgm:prSet custT="1"/>
      <dgm:spPr/>
      <dgm:t>
        <a:bodyPr/>
        <a:lstStyle/>
        <a:p>
          <a:r>
            <a:rPr lang="es-MX" sz="1000" dirty="0" smtClean="0">
              <a:latin typeface="Tahoma" pitchFamily="34" charset="0"/>
              <a:ea typeface="Tahoma" pitchFamily="34" charset="0"/>
              <a:cs typeface="Tahoma" pitchFamily="34" charset="0"/>
            </a:rPr>
            <a:t>MAESTRA DE EDUCACIÓN FÍSICA:</a:t>
          </a:r>
        </a:p>
        <a:p>
          <a:r>
            <a:rPr lang="es-MX" sz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NELLY ADALI DOMÍNGUEZ AGUILAR</a:t>
          </a:r>
          <a:endParaRPr lang="es-ES" sz="1200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A2DB131C-F7FD-41EA-B771-85FB733A25C0}" type="parTrans" cxnId="{ECB39845-3A66-455A-B194-C3376A27506D}">
      <dgm:prSet/>
      <dgm:spPr/>
      <dgm:t>
        <a:bodyPr/>
        <a:lstStyle/>
        <a:p>
          <a:endParaRPr lang="es-ES"/>
        </a:p>
      </dgm:t>
    </dgm:pt>
    <dgm:pt modelId="{7A284C84-D01C-4160-B22B-940002820942}" type="sibTrans" cxnId="{ECB39845-3A66-455A-B194-C3376A27506D}">
      <dgm:prSet/>
      <dgm:spPr/>
      <dgm:t>
        <a:bodyPr/>
        <a:lstStyle/>
        <a:p>
          <a:endParaRPr lang="es-ES"/>
        </a:p>
      </dgm:t>
    </dgm:pt>
    <dgm:pt modelId="{D73EB26A-AE6C-4396-BCCE-D4FD703BF34A}">
      <dgm:prSet custT="1"/>
      <dgm:spPr/>
      <dgm:t>
        <a:bodyPr/>
        <a:lstStyle/>
        <a:p>
          <a:r>
            <a:rPr lang="es-MX" sz="1000" dirty="0" smtClean="0">
              <a:latin typeface="Tahoma" pitchFamily="34" charset="0"/>
              <a:ea typeface="Tahoma" pitchFamily="34" charset="0"/>
              <a:cs typeface="Tahoma" pitchFamily="34" charset="0"/>
            </a:rPr>
            <a:t>6° GRADO MAESTRAS DE GRUPO:</a:t>
          </a:r>
          <a:endParaRPr lang="es-MX" sz="1200" dirty="0" smtClean="0">
            <a:latin typeface="Tahoma" pitchFamily="34" charset="0"/>
            <a:ea typeface="Tahoma" pitchFamily="34" charset="0"/>
            <a:cs typeface="Tahoma" pitchFamily="34" charset="0"/>
          </a:endParaRPr>
        </a:p>
        <a:p>
          <a:r>
            <a:rPr lang="es-MX" sz="1200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GABRIELA MORALES TLANIPA</a:t>
          </a:r>
        </a:p>
        <a:p>
          <a:r>
            <a:rPr lang="es-MX" sz="1200" b="0" dirty="0" smtClean="0">
              <a:latin typeface="Tahoma" pitchFamily="34" charset="0"/>
              <a:ea typeface="Tahoma" pitchFamily="34" charset="0"/>
              <a:cs typeface="Tahoma" pitchFamily="34" charset="0"/>
            </a:rPr>
            <a:t>P</a:t>
          </a:r>
          <a:r>
            <a:rPr lang="es-MX" sz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AOLA ESPINAL ENRÍQUEZ</a:t>
          </a:r>
          <a:endParaRPr lang="es-ES" sz="1200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38540BA6-DD44-4FAD-8328-286D29477F84}" type="parTrans" cxnId="{00002690-F17C-4925-B39A-BBB61D7B7819}">
      <dgm:prSet/>
      <dgm:spPr/>
      <dgm:t>
        <a:bodyPr/>
        <a:lstStyle/>
        <a:p>
          <a:endParaRPr lang="es-ES"/>
        </a:p>
      </dgm:t>
    </dgm:pt>
    <dgm:pt modelId="{BBCBA20E-6E5D-45DF-8885-01B978962A71}" type="sibTrans" cxnId="{00002690-F17C-4925-B39A-BBB61D7B7819}">
      <dgm:prSet/>
      <dgm:spPr/>
      <dgm:t>
        <a:bodyPr/>
        <a:lstStyle/>
        <a:p>
          <a:endParaRPr lang="es-ES"/>
        </a:p>
      </dgm:t>
    </dgm:pt>
    <dgm:pt modelId="{9AE306AB-D9F4-4C26-96F7-D69329720A45}">
      <dgm:prSet custT="1"/>
      <dgm:spPr/>
      <dgm:t>
        <a:bodyPr/>
        <a:lstStyle/>
        <a:p>
          <a:r>
            <a:rPr lang="es-MX" sz="1000" dirty="0" smtClean="0">
              <a:latin typeface="Tahoma" pitchFamily="34" charset="0"/>
              <a:ea typeface="Tahoma" pitchFamily="34" charset="0"/>
              <a:cs typeface="Tahoma" pitchFamily="34" charset="0"/>
            </a:rPr>
            <a:t>OFICIAL DE MANTENIMIENTO Y SERVICIOS:</a:t>
          </a:r>
        </a:p>
        <a:p>
          <a:r>
            <a:rPr lang="es-MX" sz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SRA. MARÍA DEL PILAR AMÉRICA MEJÍA MORALES</a:t>
          </a:r>
          <a:endParaRPr lang="es-ES" sz="1200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491577AE-B4A5-49D5-8D79-1ED5A74A574F}" type="parTrans" cxnId="{9D88F075-CAF6-459D-A72D-3693949B112D}">
      <dgm:prSet/>
      <dgm:spPr/>
      <dgm:t>
        <a:bodyPr/>
        <a:lstStyle/>
        <a:p>
          <a:endParaRPr lang="es-ES"/>
        </a:p>
      </dgm:t>
    </dgm:pt>
    <dgm:pt modelId="{A24A0BBE-6D55-44C6-ABC9-7853FF844A24}" type="sibTrans" cxnId="{9D88F075-CAF6-459D-A72D-3693949B112D}">
      <dgm:prSet/>
      <dgm:spPr/>
      <dgm:t>
        <a:bodyPr/>
        <a:lstStyle/>
        <a:p>
          <a:endParaRPr lang="es-ES"/>
        </a:p>
      </dgm:t>
    </dgm:pt>
    <dgm:pt modelId="{52C17096-DD45-4E56-AC65-ACB75D8E3E4D}" type="pres">
      <dgm:prSet presAssocID="{C3637B32-2A29-43FF-BC24-44075605B81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9EF2BE1-8B9B-44E1-AF90-FC0659FEACD8}" type="pres">
      <dgm:prSet presAssocID="{CDE6C2BE-D2FA-454F-95B2-2D64D148AF85}" presName="root1" presStyleCnt="0"/>
      <dgm:spPr/>
    </dgm:pt>
    <dgm:pt modelId="{8082DCAB-240C-458E-B1B5-ECA21F00F1B4}" type="pres">
      <dgm:prSet presAssocID="{CDE6C2BE-D2FA-454F-95B2-2D64D148AF85}" presName="LevelOneTextNode" presStyleLbl="node0" presStyleIdx="0" presStyleCnt="1" custScaleX="274083">
        <dgm:presLayoutVars>
          <dgm:chPref val="3"/>
        </dgm:presLayoutVars>
      </dgm:prSet>
      <dgm:spPr/>
    </dgm:pt>
    <dgm:pt modelId="{68C1487D-2950-4591-A989-6FEB92ACA8DB}" type="pres">
      <dgm:prSet presAssocID="{CDE6C2BE-D2FA-454F-95B2-2D64D148AF85}" presName="level2hierChild" presStyleCnt="0"/>
      <dgm:spPr/>
    </dgm:pt>
    <dgm:pt modelId="{820CEA67-4872-417A-9A6A-3F29E367A4ED}" type="pres">
      <dgm:prSet presAssocID="{C58C625D-FC3D-471F-BA68-D449055A82C1}" presName="conn2-1" presStyleLbl="parChTrans1D2" presStyleIdx="0" presStyleCnt="1"/>
      <dgm:spPr/>
    </dgm:pt>
    <dgm:pt modelId="{AFD9A425-4633-4945-AD99-7C8B9BEA34B8}" type="pres">
      <dgm:prSet presAssocID="{C58C625D-FC3D-471F-BA68-D449055A82C1}" presName="connTx" presStyleLbl="parChTrans1D2" presStyleIdx="0" presStyleCnt="1"/>
      <dgm:spPr/>
    </dgm:pt>
    <dgm:pt modelId="{18EFDCD0-0549-4996-A1B5-B12B746B2792}" type="pres">
      <dgm:prSet presAssocID="{75CE5AEC-D8E9-454A-A686-AF110545EC24}" presName="root2" presStyleCnt="0"/>
      <dgm:spPr/>
    </dgm:pt>
    <dgm:pt modelId="{CE495C97-38DC-42A7-8174-D6D8CFAC6A51}" type="pres">
      <dgm:prSet presAssocID="{75CE5AEC-D8E9-454A-A686-AF110545EC24}" presName="LevelTwoTextNode" presStyleLbl="node2" presStyleIdx="0" presStyleCnt="1" custScaleX="59666" custScaleY="5340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B51503B-E076-4E3D-B8A6-DD709DA007F3}" type="pres">
      <dgm:prSet presAssocID="{75CE5AEC-D8E9-454A-A686-AF110545EC24}" presName="level3hierChild" presStyleCnt="0"/>
      <dgm:spPr/>
    </dgm:pt>
    <dgm:pt modelId="{B1953C86-0CA1-493C-823B-6154BBE7C941}" type="pres">
      <dgm:prSet presAssocID="{60FDA1A0-BEFF-4AF8-938C-5D98C14D3306}" presName="conn2-1" presStyleLbl="parChTrans1D3" presStyleIdx="0" presStyleCnt="8"/>
      <dgm:spPr/>
    </dgm:pt>
    <dgm:pt modelId="{AB147703-89DB-4BAD-9209-5854565D5D63}" type="pres">
      <dgm:prSet presAssocID="{60FDA1A0-BEFF-4AF8-938C-5D98C14D3306}" presName="connTx" presStyleLbl="parChTrans1D3" presStyleIdx="0" presStyleCnt="8"/>
      <dgm:spPr/>
    </dgm:pt>
    <dgm:pt modelId="{151BFD63-C138-4FA4-973B-431CC9D918DE}" type="pres">
      <dgm:prSet presAssocID="{28DFCD5B-25FA-4D85-8F50-67DD6980205A}" presName="root2" presStyleCnt="0"/>
      <dgm:spPr/>
    </dgm:pt>
    <dgm:pt modelId="{3E679290-F1F8-4474-A6EA-A34534ED747F}" type="pres">
      <dgm:prSet presAssocID="{28DFCD5B-25FA-4D85-8F50-67DD6980205A}" presName="LevelTwoTextNode" presStyleLbl="node3" presStyleIdx="0" presStyleCnt="8" custScaleX="241325" custScaleY="8256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3F605F4-0218-4ACF-A331-10EF0C392B2A}" type="pres">
      <dgm:prSet presAssocID="{28DFCD5B-25FA-4D85-8F50-67DD6980205A}" presName="level3hierChild" presStyleCnt="0"/>
      <dgm:spPr/>
    </dgm:pt>
    <dgm:pt modelId="{AC8667D9-9550-4FCE-8BB8-119DAC592018}" type="pres">
      <dgm:prSet presAssocID="{0215C653-32CE-4F53-A96A-B8D663D86CD9}" presName="conn2-1" presStyleLbl="parChTrans1D3" presStyleIdx="1" presStyleCnt="8"/>
      <dgm:spPr/>
    </dgm:pt>
    <dgm:pt modelId="{EB4FBF62-A922-4453-991E-3C13CA896524}" type="pres">
      <dgm:prSet presAssocID="{0215C653-32CE-4F53-A96A-B8D663D86CD9}" presName="connTx" presStyleLbl="parChTrans1D3" presStyleIdx="1" presStyleCnt="8"/>
      <dgm:spPr/>
    </dgm:pt>
    <dgm:pt modelId="{4C7EBA22-4AEB-4DB5-B0F1-8DDD17BAE8D0}" type="pres">
      <dgm:prSet presAssocID="{6A2ADD8C-8408-463C-978D-CC52450C9B58}" presName="root2" presStyleCnt="0"/>
      <dgm:spPr/>
    </dgm:pt>
    <dgm:pt modelId="{3A1B4B1E-A5F3-40AC-8A0E-A2B78F9364FC}" type="pres">
      <dgm:prSet presAssocID="{6A2ADD8C-8408-463C-978D-CC52450C9B58}" presName="LevelTwoTextNode" presStyleLbl="node3" presStyleIdx="1" presStyleCnt="8" custScaleX="262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CCB6BAC-B61E-4D7F-B9B9-1515A2EB4887}" type="pres">
      <dgm:prSet presAssocID="{6A2ADD8C-8408-463C-978D-CC52450C9B58}" presName="level3hierChild" presStyleCnt="0"/>
      <dgm:spPr/>
    </dgm:pt>
    <dgm:pt modelId="{E0DBA3DC-FA47-4722-BF4D-36B4317F7581}" type="pres">
      <dgm:prSet presAssocID="{AB91F116-15AE-4797-98DF-17DEAA3A384C}" presName="conn2-1" presStyleLbl="parChTrans1D3" presStyleIdx="2" presStyleCnt="8"/>
      <dgm:spPr/>
    </dgm:pt>
    <dgm:pt modelId="{DCA79F15-B860-4A2E-8D14-D5E256600148}" type="pres">
      <dgm:prSet presAssocID="{AB91F116-15AE-4797-98DF-17DEAA3A384C}" presName="connTx" presStyleLbl="parChTrans1D3" presStyleIdx="2" presStyleCnt="8"/>
      <dgm:spPr/>
    </dgm:pt>
    <dgm:pt modelId="{9EF1C522-E01A-440D-ACE5-91F5017006D6}" type="pres">
      <dgm:prSet presAssocID="{98B64F17-8955-48FE-9FD0-F231A3A2F6AD}" presName="root2" presStyleCnt="0"/>
      <dgm:spPr/>
    </dgm:pt>
    <dgm:pt modelId="{3FD1F5D8-F50C-4BD7-B568-6DB2C9C3E140}" type="pres">
      <dgm:prSet presAssocID="{98B64F17-8955-48FE-9FD0-F231A3A2F6AD}" presName="LevelTwoTextNode" presStyleLbl="node3" presStyleIdx="2" presStyleCnt="8" custScaleX="29595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7019DD7-0352-4D50-8B5B-956181F1244D}" type="pres">
      <dgm:prSet presAssocID="{98B64F17-8955-48FE-9FD0-F231A3A2F6AD}" presName="level3hierChild" presStyleCnt="0"/>
      <dgm:spPr/>
    </dgm:pt>
    <dgm:pt modelId="{F04EF727-A58E-4DE0-867C-2E992F3C79AF}" type="pres">
      <dgm:prSet presAssocID="{CA8873BD-3545-4A3D-A7C8-7A929DA41454}" presName="conn2-1" presStyleLbl="parChTrans1D3" presStyleIdx="3" presStyleCnt="8"/>
      <dgm:spPr/>
    </dgm:pt>
    <dgm:pt modelId="{50314997-0218-4A66-94CC-2404D4FD976B}" type="pres">
      <dgm:prSet presAssocID="{CA8873BD-3545-4A3D-A7C8-7A929DA41454}" presName="connTx" presStyleLbl="parChTrans1D3" presStyleIdx="3" presStyleCnt="8"/>
      <dgm:spPr/>
    </dgm:pt>
    <dgm:pt modelId="{D2BF95D3-FAEC-4CA3-9703-7B51AF90C80A}" type="pres">
      <dgm:prSet presAssocID="{A0C869F1-F77B-4A59-AA24-78D43871A26A}" presName="root2" presStyleCnt="0"/>
      <dgm:spPr/>
    </dgm:pt>
    <dgm:pt modelId="{F8352119-6317-4DAC-B114-93DFED8ED49C}" type="pres">
      <dgm:prSet presAssocID="{A0C869F1-F77B-4A59-AA24-78D43871A26A}" presName="LevelTwoTextNode" presStyleLbl="node3" presStyleIdx="3" presStyleCnt="8" custScaleX="24246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E04C031-7C5D-4108-937E-C9A3DA7DC072}" type="pres">
      <dgm:prSet presAssocID="{A0C869F1-F77B-4A59-AA24-78D43871A26A}" presName="level3hierChild" presStyleCnt="0"/>
      <dgm:spPr/>
    </dgm:pt>
    <dgm:pt modelId="{B0CF39B9-E0A9-43B0-BCF1-7E58EB80C1D0}" type="pres">
      <dgm:prSet presAssocID="{7AB09E7F-8AAD-448F-A2E0-DCB70F9A0572}" presName="conn2-1" presStyleLbl="parChTrans1D3" presStyleIdx="4" presStyleCnt="8"/>
      <dgm:spPr/>
    </dgm:pt>
    <dgm:pt modelId="{29E23331-9D1E-454C-847D-E0AE79705AD8}" type="pres">
      <dgm:prSet presAssocID="{7AB09E7F-8AAD-448F-A2E0-DCB70F9A0572}" presName="connTx" presStyleLbl="parChTrans1D3" presStyleIdx="4" presStyleCnt="8"/>
      <dgm:spPr/>
    </dgm:pt>
    <dgm:pt modelId="{7B6B094F-A2F6-4A4F-9404-130FEB6DF183}" type="pres">
      <dgm:prSet presAssocID="{8EB96875-9A09-4FD4-9277-00680B04FDDA}" presName="root2" presStyleCnt="0"/>
      <dgm:spPr/>
    </dgm:pt>
    <dgm:pt modelId="{77547AA3-F3E4-42DC-8A73-C1F00CA9605C}" type="pres">
      <dgm:prSet presAssocID="{8EB96875-9A09-4FD4-9277-00680B04FDDA}" presName="LevelTwoTextNode" presStyleLbl="node3" presStyleIdx="4" presStyleCnt="8" custScaleX="25056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819EE60-B8F9-4DF4-959F-631BDB2649A9}" type="pres">
      <dgm:prSet presAssocID="{8EB96875-9A09-4FD4-9277-00680B04FDDA}" presName="level3hierChild" presStyleCnt="0"/>
      <dgm:spPr/>
    </dgm:pt>
    <dgm:pt modelId="{451F640E-71A5-4C8B-B0B7-7DD4F1BD4F64}" type="pres">
      <dgm:prSet presAssocID="{38540BA6-DD44-4FAD-8328-286D29477F84}" presName="conn2-1" presStyleLbl="parChTrans1D3" presStyleIdx="5" presStyleCnt="8"/>
      <dgm:spPr/>
    </dgm:pt>
    <dgm:pt modelId="{30F95BB8-A91C-4441-B710-2AA1CD8BA7E9}" type="pres">
      <dgm:prSet presAssocID="{38540BA6-DD44-4FAD-8328-286D29477F84}" presName="connTx" presStyleLbl="parChTrans1D3" presStyleIdx="5" presStyleCnt="8"/>
      <dgm:spPr/>
    </dgm:pt>
    <dgm:pt modelId="{D0C8A318-1226-4F7A-8B07-34C109D8E551}" type="pres">
      <dgm:prSet presAssocID="{D73EB26A-AE6C-4396-BCCE-D4FD703BF34A}" presName="root2" presStyleCnt="0"/>
      <dgm:spPr/>
    </dgm:pt>
    <dgm:pt modelId="{6BF3855E-7AA9-4F86-9542-DEBB5D8074C1}" type="pres">
      <dgm:prSet presAssocID="{D73EB26A-AE6C-4396-BCCE-D4FD703BF34A}" presName="LevelTwoTextNode" presStyleLbl="node3" presStyleIdx="5" presStyleCnt="8" custScaleX="28678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8A533E4-BCF7-4D02-B8F7-FC3518ED901C}" type="pres">
      <dgm:prSet presAssocID="{D73EB26A-AE6C-4396-BCCE-D4FD703BF34A}" presName="level3hierChild" presStyleCnt="0"/>
      <dgm:spPr/>
    </dgm:pt>
    <dgm:pt modelId="{16A752A5-E9C6-4A02-AF9C-A62BF51DA05F}" type="pres">
      <dgm:prSet presAssocID="{A2DB131C-F7FD-41EA-B771-85FB733A25C0}" presName="conn2-1" presStyleLbl="parChTrans1D3" presStyleIdx="6" presStyleCnt="8"/>
      <dgm:spPr/>
    </dgm:pt>
    <dgm:pt modelId="{BD882116-2DCC-4CB3-9940-559E7BE7AD55}" type="pres">
      <dgm:prSet presAssocID="{A2DB131C-F7FD-41EA-B771-85FB733A25C0}" presName="connTx" presStyleLbl="parChTrans1D3" presStyleIdx="6" presStyleCnt="8"/>
      <dgm:spPr/>
    </dgm:pt>
    <dgm:pt modelId="{BB4FE1E7-0B80-4438-A3E5-318F1C2FEC69}" type="pres">
      <dgm:prSet presAssocID="{F1ED0DBB-47A5-44A1-8269-65691351D16B}" presName="root2" presStyleCnt="0"/>
      <dgm:spPr/>
    </dgm:pt>
    <dgm:pt modelId="{C6BA82B9-0E03-41C1-B652-5974246CD6F9}" type="pres">
      <dgm:prSet presAssocID="{F1ED0DBB-47A5-44A1-8269-65691351D16B}" presName="LevelTwoTextNode" presStyleLbl="node3" presStyleIdx="6" presStyleCnt="8" custScaleX="2909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27D6E55-43BF-4DD0-9CCB-323619B4E25A}" type="pres">
      <dgm:prSet presAssocID="{F1ED0DBB-47A5-44A1-8269-65691351D16B}" presName="level3hierChild" presStyleCnt="0"/>
      <dgm:spPr/>
    </dgm:pt>
    <dgm:pt modelId="{98D23847-349B-47FD-8B6B-58453220C4E3}" type="pres">
      <dgm:prSet presAssocID="{491577AE-B4A5-49D5-8D79-1ED5A74A574F}" presName="conn2-1" presStyleLbl="parChTrans1D3" presStyleIdx="7" presStyleCnt="8"/>
      <dgm:spPr/>
    </dgm:pt>
    <dgm:pt modelId="{79815817-C28B-4064-975D-FBBB1E3B87E5}" type="pres">
      <dgm:prSet presAssocID="{491577AE-B4A5-49D5-8D79-1ED5A74A574F}" presName="connTx" presStyleLbl="parChTrans1D3" presStyleIdx="7" presStyleCnt="8"/>
      <dgm:spPr/>
    </dgm:pt>
    <dgm:pt modelId="{9CE3B4D5-6466-4FB4-8FB6-EC2005FDE9D3}" type="pres">
      <dgm:prSet presAssocID="{9AE306AB-D9F4-4C26-96F7-D69329720A45}" presName="root2" presStyleCnt="0"/>
      <dgm:spPr/>
    </dgm:pt>
    <dgm:pt modelId="{C6EB6141-D3FB-4091-9F11-39B0A04FE1F0}" type="pres">
      <dgm:prSet presAssocID="{9AE306AB-D9F4-4C26-96F7-D69329720A45}" presName="LevelTwoTextNode" presStyleLbl="node3" presStyleIdx="7" presStyleCnt="8" custScaleX="322390">
        <dgm:presLayoutVars>
          <dgm:chPref val="3"/>
        </dgm:presLayoutVars>
      </dgm:prSet>
      <dgm:spPr/>
    </dgm:pt>
    <dgm:pt modelId="{160DDC79-6B4A-4886-A043-B29D3D23E3F4}" type="pres">
      <dgm:prSet presAssocID="{9AE306AB-D9F4-4C26-96F7-D69329720A45}" presName="level3hierChild" presStyleCnt="0"/>
      <dgm:spPr/>
    </dgm:pt>
  </dgm:ptLst>
  <dgm:cxnLst>
    <dgm:cxn modelId="{A564216C-1F9A-4743-93E3-AE08877D90A0}" type="presOf" srcId="{AB91F116-15AE-4797-98DF-17DEAA3A384C}" destId="{E0DBA3DC-FA47-4722-BF4D-36B4317F7581}" srcOrd="0" destOrd="0" presId="urn:microsoft.com/office/officeart/2005/8/layout/hierarchy2"/>
    <dgm:cxn modelId="{C24EB65F-8AD3-478C-99E7-245065E18F02}" type="presOf" srcId="{CA8873BD-3545-4A3D-A7C8-7A929DA41454}" destId="{50314997-0218-4A66-94CC-2404D4FD976B}" srcOrd="1" destOrd="0" presId="urn:microsoft.com/office/officeart/2005/8/layout/hierarchy2"/>
    <dgm:cxn modelId="{17EDFC77-445C-4F95-AA2D-135533256DDB}" type="presOf" srcId="{491577AE-B4A5-49D5-8D79-1ED5A74A574F}" destId="{79815817-C28B-4064-975D-FBBB1E3B87E5}" srcOrd="1" destOrd="0" presId="urn:microsoft.com/office/officeart/2005/8/layout/hierarchy2"/>
    <dgm:cxn modelId="{28997ED8-0E02-4B7D-A183-94B0A77FBAE9}" type="presOf" srcId="{A0C869F1-F77B-4A59-AA24-78D43871A26A}" destId="{F8352119-6317-4DAC-B114-93DFED8ED49C}" srcOrd="0" destOrd="0" presId="urn:microsoft.com/office/officeart/2005/8/layout/hierarchy2"/>
    <dgm:cxn modelId="{48C76474-1039-4A35-AFCD-853380480D26}" type="presOf" srcId="{0215C653-32CE-4F53-A96A-B8D663D86CD9}" destId="{EB4FBF62-A922-4453-991E-3C13CA896524}" srcOrd="1" destOrd="0" presId="urn:microsoft.com/office/officeart/2005/8/layout/hierarchy2"/>
    <dgm:cxn modelId="{39EE6EFE-9F0E-4636-8429-7B9CB2432175}" type="presOf" srcId="{D73EB26A-AE6C-4396-BCCE-D4FD703BF34A}" destId="{6BF3855E-7AA9-4F86-9542-DEBB5D8074C1}" srcOrd="0" destOrd="0" presId="urn:microsoft.com/office/officeart/2005/8/layout/hierarchy2"/>
    <dgm:cxn modelId="{3C3DD3B5-0C5A-4E83-8054-41AC074F60EB}" type="presOf" srcId="{38540BA6-DD44-4FAD-8328-286D29477F84}" destId="{451F640E-71A5-4C8B-B0B7-7DD4F1BD4F64}" srcOrd="0" destOrd="0" presId="urn:microsoft.com/office/officeart/2005/8/layout/hierarchy2"/>
    <dgm:cxn modelId="{399549E3-B126-4863-82B2-F8A323D8D5D0}" srcId="{75CE5AEC-D8E9-454A-A686-AF110545EC24}" destId="{98B64F17-8955-48FE-9FD0-F231A3A2F6AD}" srcOrd="2" destOrd="0" parTransId="{AB91F116-15AE-4797-98DF-17DEAA3A384C}" sibTransId="{E916A9C9-5D97-4583-9E77-2EDF5E29F4E2}"/>
    <dgm:cxn modelId="{63182E50-B08A-46BC-9791-B722B9B22CF5}" type="presOf" srcId="{F1ED0DBB-47A5-44A1-8269-65691351D16B}" destId="{C6BA82B9-0E03-41C1-B652-5974246CD6F9}" srcOrd="0" destOrd="0" presId="urn:microsoft.com/office/officeart/2005/8/layout/hierarchy2"/>
    <dgm:cxn modelId="{EC9476BD-917D-44A8-83A1-5551094E8053}" type="presOf" srcId="{28DFCD5B-25FA-4D85-8F50-67DD6980205A}" destId="{3E679290-F1F8-4474-A6EA-A34534ED747F}" srcOrd="0" destOrd="0" presId="urn:microsoft.com/office/officeart/2005/8/layout/hierarchy2"/>
    <dgm:cxn modelId="{FD0D1E78-2163-4031-8AC7-327991D8A965}" type="presOf" srcId="{A2DB131C-F7FD-41EA-B771-85FB733A25C0}" destId="{BD882116-2DCC-4CB3-9940-559E7BE7AD55}" srcOrd="1" destOrd="0" presId="urn:microsoft.com/office/officeart/2005/8/layout/hierarchy2"/>
    <dgm:cxn modelId="{6DF53F98-5AC2-4768-81BA-DAEB7BD18D5F}" type="presOf" srcId="{7AB09E7F-8AAD-448F-A2E0-DCB70F9A0572}" destId="{29E23331-9D1E-454C-847D-E0AE79705AD8}" srcOrd="1" destOrd="0" presId="urn:microsoft.com/office/officeart/2005/8/layout/hierarchy2"/>
    <dgm:cxn modelId="{B26D04E1-F9E3-4766-BB56-B456F6AEC8B4}" type="presOf" srcId="{60FDA1A0-BEFF-4AF8-938C-5D98C14D3306}" destId="{B1953C86-0CA1-493C-823B-6154BBE7C941}" srcOrd="0" destOrd="0" presId="urn:microsoft.com/office/officeart/2005/8/layout/hierarchy2"/>
    <dgm:cxn modelId="{6E42B675-BF8E-4348-908B-1DF071A98D2C}" type="presOf" srcId="{CDE6C2BE-D2FA-454F-95B2-2D64D148AF85}" destId="{8082DCAB-240C-458E-B1B5-ECA21F00F1B4}" srcOrd="0" destOrd="0" presId="urn:microsoft.com/office/officeart/2005/8/layout/hierarchy2"/>
    <dgm:cxn modelId="{5C6579F1-1C53-4B43-8692-AFD3E109ADBE}" type="presOf" srcId="{C58C625D-FC3D-471F-BA68-D449055A82C1}" destId="{AFD9A425-4633-4945-AD99-7C8B9BEA34B8}" srcOrd="1" destOrd="0" presId="urn:microsoft.com/office/officeart/2005/8/layout/hierarchy2"/>
    <dgm:cxn modelId="{2E9F21A1-69A7-4E29-A8D7-E5CD01C31B9D}" type="presOf" srcId="{AB91F116-15AE-4797-98DF-17DEAA3A384C}" destId="{DCA79F15-B860-4A2E-8D14-D5E256600148}" srcOrd="1" destOrd="0" presId="urn:microsoft.com/office/officeart/2005/8/layout/hierarchy2"/>
    <dgm:cxn modelId="{2522DCD6-32A9-420D-9DCE-8254BDAD4428}" type="presOf" srcId="{8EB96875-9A09-4FD4-9277-00680B04FDDA}" destId="{77547AA3-F3E4-42DC-8A73-C1F00CA9605C}" srcOrd="0" destOrd="0" presId="urn:microsoft.com/office/officeart/2005/8/layout/hierarchy2"/>
    <dgm:cxn modelId="{A7323B6D-1390-49C5-AC49-1074C4846D5B}" type="presOf" srcId="{C3637B32-2A29-43FF-BC24-44075605B816}" destId="{52C17096-DD45-4E56-AC65-ACB75D8E3E4D}" srcOrd="0" destOrd="0" presId="urn:microsoft.com/office/officeart/2005/8/layout/hierarchy2"/>
    <dgm:cxn modelId="{E8A5C78E-2A3F-4BE3-AE80-C784C9AB21EE}" type="presOf" srcId="{0215C653-32CE-4F53-A96A-B8D663D86CD9}" destId="{AC8667D9-9550-4FCE-8BB8-119DAC592018}" srcOrd="0" destOrd="0" presId="urn:microsoft.com/office/officeart/2005/8/layout/hierarchy2"/>
    <dgm:cxn modelId="{F9FDC247-7BD5-40DA-B89C-5E231EE201AD}" type="presOf" srcId="{75CE5AEC-D8E9-454A-A686-AF110545EC24}" destId="{CE495C97-38DC-42A7-8174-D6D8CFAC6A51}" srcOrd="0" destOrd="0" presId="urn:microsoft.com/office/officeart/2005/8/layout/hierarchy2"/>
    <dgm:cxn modelId="{CDF2E286-736D-4164-BA14-B7058AD26957}" type="presOf" srcId="{9AE306AB-D9F4-4C26-96F7-D69329720A45}" destId="{C6EB6141-D3FB-4091-9F11-39B0A04FE1F0}" srcOrd="0" destOrd="0" presId="urn:microsoft.com/office/officeart/2005/8/layout/hierarchy2"/>
    <dgm:cxn modelId="{ECB39845-3A66-455A-B194-C3376A27506D}" srcId="{75CE5AEC-D8E9-454A-A686-AF110545EC24}" destId="{F1ED0DBB-47A5-44A1-8269-65691351D16B}" srcOrd="6" destOrd="0" parTransId="{A2DB131C-F7FD-41EA-B771-85FB733A25C0}" sibTransId="{7A284C84-D01C-4160-B22B-940002820942}"/>
    <dgm:cxn modelId="{F9AD4303-EF10-4C60-B049-A0D5C07A40B9}" srcId="{75CE5AEC-D8E9-454A-A686-AF110545EC24}" destId="{8EB96875-9A09-4FD4-9277-00680B04FDDA}" srcOrd="4" destOrd="0" parTransId="{7AB09E7F-8AAD-448F-A2E0-DCB70F9A0572}" sibTransId="{B13C405C-B30B-4EC2-9D85-5C6115FB085C}"/>
    <dgm:cxn modelId="{48BC9396-E1A6-40AB-B567-1E2B521F2A30}" type="presOf" srcId="{60FDA1A0-BEFF-4AF8-938C-5D98C14D3306}" destId="{AB147703-89DB-4BAD-9209-5854565D5D63}" srcOrd="1" destOrd="0" presId="urn:microsoft.com/office/officeart/2005/8/layout/hierarchy2"/>
    <dgm:cxn modelId="{E81F5983-5DD2-49FF-9825-8AF8C70AD87D}" srcId="{75CE5AEC-D8E9-454A-A686-AF110545EC24}" destId="{6A2ADD8C-8408-463C-978D-CC52450C9B58}" srcOrd="1" destOrd="0" parTransId="{0215C653-32CE-4F53-A96A-B8D663D86CD9}" sibTransId="{200A3A4C-F3A1-402A-9A97-AA002A689172}"/>
    <dgm:cxn modelId="{D3FB63B8-1CDE-4591-90DC-6CC7E5E14E14}" srcId="{75CE5AEC-D8E9-454A-A686-AF110545EC24}" destId="{A0C869F1-F77B-4A59-AA24-78D43871A26A}" srcOrd="3" destOrd="0" parTransId="{CA8873BD-3545-4A3D-A7C8-7A929DA41454}" sibTransId="{5705C16D-BABA-44EF-8F8A-3AE54B96D783}"/>
    <dgm:cxn modelId="{3F6EEB8A-A8D4-497B-A540-B3E58CB3E9CF}" type="presOf" srcId="{7AB09E7F-8AAD-448F-A2E0-DCB70F9A0572}" destId="{B0CF39B9-E0A9-43B0-BCF1-7E58EB80C1D0}" srcOrd="0" destOrd="0" presId="urn:microsoft.com/office/officeart/2005/8/layout/hierarchy2"/>
    <dgm:cxn modelId="{1F3E4A0D-C96F-4A53-90C0-9D0090F6AA11}" type="presOf" srcId="{491577AE-B4A5-49D5-8D79-1ED5A74A574F}" destId="{98D23847-349B-47FD-8B6B-58453220C4E3}" srcOrd="0" destOrd="0" presId="urn:microsoft.com/office/officeart/2005/8/layout/hierarchy2"/>
    <dgm:cxn modelId="{D6E03C37-D5E0-4A47-8207-872758D77F28}" srcId="{75CE5AEC-D8E9-454A-A686-AF110545EC24}" destId="{28DFCD5B-25FA-4D85-8F50-67DD6980205A}" srcOrd="0" destOrd="0" parTransId="{60FDA1A0-BEFF-4AF8-938C-5D98C14D3306}" sibTransId="{21A53D68-5F9F-4A4E-8C0D-BE39776959C8}"/>
    <dgm:cxn modelId="{88082FF2-F034-4654-8CDB-02BF74681BAD}" type="presOf" srcId="{A2DB131C-F7FD-41EA-B771-85FB733A25C0}" destId="{16A752A5-E9C6-4A02-AF9C-A62BF51DA05F}" srcOrd="0" destOrd="0" presId="urn:microsoft.com/office/officeart/2005/8/layout/hierarchy2"/>
    <dgm:cxn modelId="{4CE31283-02F0-4682-AFE4-1FA5FC494552}" type="presOf" srcId="{98B64F17-8955-48FE-9FD0-F231A3A2F6AD}" destId="{3FD1F5D8-F50C-4BD7-B568-6DB2C9C3E140}" srcOrd="0" destOrd="0" presId="urn:microsoft.com/office/officeart/2005/8/layout/hierarchy2"/>
    <dgm:cxn modelId="{9D88F075-CAF6-459D-A72D-3693949B112D}" srcId="{75CE5AEC-D8E9-454A-A686-AF110545EC24}" destId="{9AE306AB-D9F4-4C26-96F7-D69329720A45}" srcOrd="7" destOrd="0" parTransId="{491577AE-B4A5-49D5-8D79-1ED5A74A574F}" sibTransId="{A24A0BBE-6D55-44C6-ABC9-7853FF844A24}"/>
    <dgm:cxn modelId="{C1642A4F-F083-4A42-8347-3F48372F5C7A}" type="presOf" srcId="{6A2ADD8C-8408-463C-978D-CC52450C9B58}" destId="{3A1B4B1E-A5F3-40AC-8A0E-A2B78F9364FC}" srcOrd="0" destOrd="0" presId="urn:microsoft.com/office/officeart/2005/8/layout/hierarchy2"/>
    <dgm:cxn modelId="{32146908-8159-4F1B-89EB-12FF3CDA7AB4}" srcId="{C3637B32-2A29-43FF-BC24-44075605B816}" destId="{CDE6C2BE-D2FA-454F-95B2-2D64D148AF85}" srcOrd="0" destOrd="0" parTransId="{7B7D7C9C-3626-4EDD-9249-C1146E4EAA1A}" sibTransId="{69E76DF1-5321-4CE2-B8C1-94870B522B0D}"/>
    <dgm:cxn modelId="{F3308E76-0C1B-4A0F-8F52-C445960ADA31}" type="presOf" srcId="{C58C625D-FC3D-471F-BA68-D449055A82C1}" destId="{820CEA67-4872-417A-9A6A-3F29E367A4ED}" srcOrd="0" destOrd="0" presId="urn:microsoft.com/office/officeart/2005/8/layout/hierarchy2"/>
    <dgm:cxn modelId="{1EBBD038-9761-45B8-8B13-DD8EBBDF7984}" type="presOf" srcId="{CA8873BD-3545-4A3D-A7C8-7A929DA41454}" destId="{F04EF727-A58E-4DE0-867C-2E992F3C79AF}" srcOrd="0" destOrd="0" presId="urn:microsoft.com/office/officeart/2005/8/layout/hierarchy2"/>
    <dgm:cxn modelId="{30C21FC5-0DE5-479F-8CE9-F1EC7492A864}" srcId="{CDE6C2BE-D2FA-454F-95B2-2D64D148AF85}" destId="{75CE5AEC-D8E9-454A-A686-AF110545EC24}" srcOrd="0" destOrd="0" parTransId="{C58C625D-FC3D-471F-BA68-D449055A82C1}" sibTransId="{86433382-3692-4F0A-A9F9-4FB4E4D71E1F}"/>
    <dgm:cxn modelId="{00002690-F17C-4925-B39A-BBB61D7B7819}" srcId="{75CE5AEC-D8E9-454A-A686-AF110545EC24}" destId="{D73EB26A-AE6C-4396-BCCE-D4FD703BF34A}" srcOrd="5" destOrd="0" parTransId="{38540BA6-DD44-4FAD-8328-286D29477F84}" sibTransId="{BBCBA20E-6E5D-45DF-8885-01B978962A71}"/>
    <dgm:cxn modelId="{4B53D2C4-3D41-4227-93DE-872A807493A9}" type="presOf" srcId="{38540BA6-DD44-4FAD-8328-286D29477F84}" destId="{30F95BB8-A91C-4441-B710-2AA1CD8BA7E9}" srcOrd="1" destOrd="0" presId="urn:microsoft.com/office/officeart/2005/8/layout/hierarchy2"/>
    <dgm:cxn modelId="{96D64106-D113-41A6-B323-DA4DBC718967}" type="presParOf" srcId="{52C17096-DD45-4E56-AC65-ACB75D8E3E4D}" destId="{19EF2BE1-8B9B-44E1-AF90-FC0659FEACD8}" srcOrd="0" destOrd="0" presId="urn:microsoft.com/office/officeart/2005/8/layout/hierarchy2"/>
    <dgm:cxn modelId="{F7DAAD67-6245-47BD-B0BE-77956CF6216E}" type="presParOf" srcId="{19EF2BE1-8B9B-44E1-AF90-FC0659FEACD8}" destId="{8082DCAB-240C-458E-B1B5-ECA21F00F1B4}" srcOrd="0" destOrd="0" presId="urn:microsoft.com/office/officeart/2005/8/layout/hierarchy2"/>
    <dgm:cxn modelId="{B2BD2BDD-B845-43F1-A62E-B0D700089461}" type="presParOf" srcId="{19EF2BE1-8B9B-44E1-AF90-FC0659FEACD8}" destId="{68C1487D-2950-4591-A989-6FEB92ACA8DB}" srcOrd="1" destOrd="0" presId="urn:microsoft.com/office/officeart/2005/8/layout/hierarchy2"/>
    <dgm:cxn modelId="{AE8C6BFB-8F8B-4023-BCC5-9211CF62D7EA}" type="presParOf" srcId="{68C1487D-2950-4591-A989-6FEB92ACA8DB}" destId="{820CEA67-4872-417A-9A6A-3F29E367A4ED}" srcOrd="0" destOrd="0" presId="urn:microsoft.com/office/officeart/2005/8/layout/hierarchy2"/>
    <dgm:cxn modelId="{3820E0AE-707B-4050-9FA5-7C2E9522BFD4}" type="presParOf" srcId="{820CEA67-4872-417A-9A6A-3F29E367A4ED}" destId="{AFD9A425-4633-4945-AD99-7C8B9BEA34B8}" srcOrd="0" destOrd="0" presId="urn:microsoft.com/office/officeart/2005/8/layout/hierarchy2"/>
    <dgm:cxn modelId="{C3B8E575-E997-4E62-BB22-AD4F4BAC7B36}" type="presParOf" srcId="{68C1487D-2950-4591-A989-6FEB92ACA8DB}" destId="{18EFDCD0-0549-4996-A1B5-B12B746B2792}" srcOrd="1" destOrd="0" presId="urn:microsoft.com/office/officeart/2005/8/layout/hierarchy2"/>
    <dgm:cxn modelId="{4AC454DB-E8DB-408C-A8A4-69805C429917}" type="presParOf" srcId="{18EFDCD0-0549-4996-A1B5-B12B746B2792}" destId="{CE495C97-38DC-42A7-8174-D6D8CFAC6A51}" srcOrd="0" destOrd="0" presId="urn:microsoft.com/office/officeart/2005/8/layout/hierarchy2"/>
    <dgm:cxn modelId="{239B3EF3-EC78-43FC-98C0-81AAED3C832E}" type="presParOf" srcId="{18EFDCD0-0549-4996-A1B5-B12B746B2792}" destId="{9B51503B-E076-4E3D-B8A6-DD709DA007F3}" srcOrd="1" destOrd="0" presId="urn:microsoft.com/office/officeart/2005/8/layout/hierarchy2"/>
    <dgm:cxn modelId="{0542DC92-3427-44F2-9E0C-AA90117589BE}" type="presParOf" srcId="{9B51503B-E076-4E3D-B8A6-DD709DA007F3}" destId="{B1953C86-0CA1-493C-823B-6154BBE7C941}" srcOrd="0" destOrd="0" presId="urn:microsoft.com/office/officeart/2005/8/layout/hierarchy2"/>
    <dgm:cxn modelId="{FCE5AC3A-16B8-4D30-AE64-F24280E0EF35}" type="presParOf" srcId="{B1953C86-0CA1-493C-823B-6154BBE7C941}" destId="{AB147703-89DB-4BAD-9209-5854565D5D63}" srcOrd="0" destOrd="0" presId="urn:microsoft.com/office/officeart/2005/8/layout/hierarchy2"/>
    <dgm:cxn modelId="{0A8B29C7-A588-4756-B135-9B174E73883E}" type="presParOf" srcId="{9B51503B-E076-4E3D-B8A6-DD709DA007F3}" destId="{151BFD63-C138-4FA4-973B-431CC9D918DE}" srcOrd="1" destOrd="0" presId="urn:microsoft.com/office/officeart/2005/8/layout/hierarchy2"/>
    <dgm:cxn modelId="{B4E64BC4-E488-4EFA-B918-59D20EE7C484}" type="presParOf" srcId="{151BFD63-C138-4FA4-973B-431CC9D918DE}" destId="{3E679290-F1F8-4474-A6EA-A34534ED747F}" srcOrd="0" destOrd="0" presId="urn:microsoft.com/office/officeart/2005/8/layout/hierarchy2"/>
    <dgm:cxn modelId="{0C074349-D1C0-4EB7-931F-0A96268B142F}" type="presParOf" srcId="{151BFD63-C138-4FA4-973B-431CC9D918DE}" destId="{B3F605F4-0218-4ACF-A331-10EF0C392B2A}" srcOrd="1" destOrd="0" presId="urn:microsoft.com/office/officeart/2005/8/layout/hierarchy2"/>
    <dgm:cxn modelId="{27A456EB-889B-49A8-B1AA-C5546564273E}" type="presParOf" srcId="{9B51503B-E076-4E3D-B8A6-DD709DA007F3}" destId="{AC8667D9-9550-4FCE-8BB8-119DAC592018}" srcOrd="2" destOrd="0" presId="urn:microsoft.com/office/officeart/2005/8/layout/hierarchy2"/>
    <dgm:cxn modelId="{494443FB-F3B2-4E52-977D-29954FF5E529}" type="presParOf" srcId="{AC8667D9-9550-4FCE-8BB8-119DAC592018}" destId="{EB4FBF62-A922-4453-991E-3C13CA896524}" srcOrd="0" destOrd="0" presId="urn:microsoft.com/office/officeart/2005/8/layout/hierarchy2"/>
    <dgm:cxn modelId="{2B70AD9C-7173-4AD4-A632-440B15E87019}" type="presParOf" srcId="{9B51503B-E076-4E3D-B8A6-DD709DA007F3}" destId="{4C7EBA22-4AEB-4DB5-B0F1-8DDD17BAE8D0}" srcOrd="3" destOrd="0" presId="urn:microsoft.com/office/officeart/2005/8/layout/hierarchy2"/>
    <dgm:cxn modelId="{FFAF86FB-D661-436D-B79C-3E76627239AD}" type="presParOf" srcId="{4C7EBA22-4AEB-4DB5-B0F1-8DDD17BAE8D0}" destId="{3A1B4B1E-A5F3-40AC-8A0E-A2B78F9364FC}" srcOrd="0" destOrd="0" presId="urn:microsoft.com/office/officeart/2005/8/layout/hierarchy2"/>
    <dgm:cxn modelId="{453D0EE7-3693-4CC8-A945-9D0FD115DF13}" type="presParOf" srcId="{4C7EBA22-4AEB-4DB5-B0F1-8DDD17BAE8D0}" destId="{CCCB6BAC-B61E-4D7F-B9B9-1515A2EB4887}" srcOrd="1" destOrd="0" presId="urn:microsoft.com/office/officeart/2005/8/layout/hierarchy2"/>
    <dgm:cxn modelId="{462D1D74-2618-4A3D-8770-328783EAB42A}" type="presParOf" srcId="{9B51503B-E076-4E3D-B8A6-DD709DA007F3}" destId="{E0DBA3DC-FA47-4722-BF4D-36B4317F7581}" srcOrd="4" destOrd="0" presId="urn:microsoft.com/office/officeart/2005/8/layout/hierarchy2"/>
    <dgm:cxn modelId="{5356DD6D-7FB6-4A10-B1E3-74A7CDE4EB1E}" type="presParOf" srcId="{E0DBA3DC-FA47-4722-BF4D-36B4317F7581}" destId="{DCA79F15-B860-4A2E-8D14-D5E256600148}" srcOrd="0" destOrd="0" presId="urn:microsoft.com/office/officeart/2005/8/layout/hierarchy2"/>
    <dgm:cxn modelId="{8875E208-F8F7-4746-86B4-22FF1DA10D6F}" type="presParOf" srcId="{9B51503B-E076-4E3D-B8A6-DD709DA007F3}" destId="{9EF1C522-E01A-440D-ACE5-91F5017006D6}" srcOrd="5" destOrd="0" presId="urn:microsoft.com/office/officeart/2005/8/layout/hierarchy2"/>
    <dgm:cxn modelId="{74462CDF-9F6D-463F-80AF-373D32A4498B}" type="presParOf" srcId="{9EF1C522-E01A-440D-ACE5-91F5017006D6}" destId="{3FD1F5D8-F50C-4BD7-B568-6DB2C9C3E140}" srcOrd="0" destOrd="0" presId="urn:microsoft.com/office/officeart/2005/8/layout/hierarchy2"/>
    <dgm:cxn modelId="{0D9C9F9B-537C-4D6D-87F4-49B8AF2CDA2E}" type="presParOf" srcId="{9EF1C522-E01A-440D-ACE5-91F5017006D6}" destId="{B7019DD7-0352-4D50-8B5B-956181F1244D}" srcOrd="1" destOrd="0" presId="urn:microsoft.com/office/officeart/2005/8/layout/hierarchy2"/>
    <dgm:cxn modelId="{331E6E55-6C9D-4DB6-B8C0-6DB46FA7F614}" type="presParOf" srcId="{9B51503B-E076-4E3D-B8A6-DD709DA007F3}" destId="{F04EF727-A58E-4DE0-867C-2E992F3C79AF}" srcOrd="6" destOrd="0" presId="urn:microsoft.com/office/officeart/2005/8/layout/hierarchy2"/>
    <dgm:cxn modelId="{9EB00709-948B-4C69-AE85-A7CE3D0F7244}" type="presParOf" srcId="{F04EF727-A58E-4DE0-867C-2E992F3C79AF}" destId="{50314997-0218-4A66-94CC-2404D4FD976B}" srcOrd="0" destOrd="0" presId="urn:microsoft.com/office/officeart/2005/8/layout/hierarchy2"/>
    <dgm:cxn modelId="{0986044C-A178-45AE-BDBB-2ED441A3E863}" type="presParOf" srcId="{9B51503B-E076-4E3D-B8A6-DD709DA007F3}" destId="{D2BF95D3-FAEC-4CA3-9703-7B51AF90C80A}" srcOrd="7" destOrd="0" presId="urn:microsoft.com/office/officeart/2005/8/layout/hierarchy2"/>
    <dgm:cxn modelId="{CD107FB1-759C-4E1C-B6EE-EB6090C92108}" type="presParOf" srcId="{D2BF95D3-FAEC-4CA3-9703-7B51AF90C80A}" destId="{F8352119-6317-4DAC-B114-93DFED8ED49C}" srcOrd="0" destOrd="0" presId="urn:microsoft.com/office/officeart/2005/8/layout/hierarchy2"/>
    <dgm:cxn modelId="{8C90859C-9894-409B-A3B0-6B386AD50F67}" type="presParOf" srcId="{D2BF95D3-FAEC-4CA3-9703-7B51AF90C80A}" destId="{5E04C031-7C5D-4108-937E-C9A3DA7DC072}" srcOrd="1" destOrd="0" presId="urn:microsoft.com/office/officeart/2005/8/layout/hierarchy2"/>
    <dgm:cxn modelId="{16EB2D46-CA60-4AB4-879D-BDD03022B2BD}" type="presParOf" srcId="{9B51503B-E076-4E3D-B8A6-DD709DA007F3}" destId="{B0CF39B9-E0A9-43B0-BCF1-7E58EB80C1D0}" srcOrd="8" destOrd="0" presId="urn:microsoft.com/office/officeart/2005/8/layout/hierarchy2"/>
    <dgm:cxn modelId="{0171BD45-D157-4D9F-B316-4F173BF58972}" type="presParOf" srcId="{B0CF39B9-E0A9-43B0-BCF1-7E58EB80C1D0}" destId="{29E23331-9D1E-454C-847D-E0AE79705AD8}" srcOrd="0" destOrd="0" presId="urn:microsoft.com/office/officeart/2005/8/layout/hierarchy2"/>
    <dgm:cxn modelId="{BEA94C95-E226-495A-933A-7BB7469D17C0}" type="presParOf" srcId="{9B51503B-E076-4E3D-B8A6-DD709DA007F3}" destId="{7B6B094F-A2F6-4A4F-9404-130FEB6DF183}" srcOrd="9" destOrd="0" presId="urn:microsoft.com/office/officeart/2005/8/layout/hierarchy2"/>
    <dgm:cxn modelId="{C936D812-C5C9-4C9E-ADD1-15C78F13C1AD}" type="presParOf" srcId="{7B6B094F-A2F6-4A4F-9404-130FEB6DF183}" destId="{77547AA3-F3E4-42DC-8A73-C1F00CA9605C}" srcOrd="0" destOrd="0" presId="urn:microsoft.com/office/officeart/2005/8/layout/hierarchy2"/>
    <dgm:cxn modelId="{76ABFDBF-A6B9-4485-B274-0DC32968A7E4}" type="presParOf" srcId="{7B6B094F-A2F6-4A4F-9404-130FEB6DF183}" destId="{F819EE60-B8F9-4DF4-959F-631BDB2649A9}" srcOrd="1" destOrd="0" presId="urn:microsoft.com/office/officeart/2005/8/layout/hierarchy2"/>
    <dgm:cxn modelId="{0ED02B1D-8914-4B43-8E84-F6F4EAC0EB8C}" type="presParOf" srcId="{9B51503B-E076-4E3D-B8A6-DD709DA007F3}" destId="{451F640E-71A5-4C8B-B0B7-7DD4F1BD4F64}" srcOrd="10" destOrd="0" presId="urn:microsoft.com/office/officeart/2005/8/layout/hierarchy2"/>
    <dgm:cxn modelId="{FF30DF60-0BE0-4AB5-9B0C-440D15CD444A}" type="presParOf" srcId="{451F640E-71A5-4C8B-B0B7-7DD4F1BD4F64}" destId="{30F95BB8-A91C-4441-B710-2AA1CD8BA7E9}" srcOrd="0" destOrd="0" presId="urn:microsoft.com/office/officeart/2005/8/layout/hierarchy2"/>
    <dgm:cxn modelId="{B12FA3A2-CB6E-4CCD-B5AA-87095C2313EE}" type="presParOf" srcId="{9B51503B-E076-4E3D-B8A6-DD709DA007F3}" destId="{D0C8A318-1226-4F7A-8B07-34C109D8E551}" srcOrd="11" destOrd="0" presId="urn:microsoft.com/office/officeart/2005/8/layout/hierarchy2"/>
    <dgm:cxn modelId="{D3AC81D0-C9A6-4D9D-8DA1-BB03528FCCA3}" type="presParOf" srcId="{D0C8A318-1226-4F7A-8B07-34C109D8E551}" destId="{6BF3855E-7AA9-4F86-9542-DEBB5D8074C1}" srcOrd="0" destOrd="0" presId="urn:microsoft.com/office/officeart/2005/8/layout/hierarchy2"/>
    <dgm:cxn modelId="{34C002E8-37C1-4864-B6A6-030D0E57A6D0}" type="presParOf" srcId="{D0C8A318-1226-4F7A-8B07-34C109D8E551}" destId="{58A533E4-BCF7-4D02-B8F7-FC3518ED901C}" srcOrd="1" destOrd="0" presId="urn:microsoft.com/office/officeart/2005/8/layout/hierarchy2"/>
    <dgm:cxn modelId="{4A7856F8-FCE1-4971-AF7D-DF276FD34904}" type="presParOf" srcId="{9B51503B-E076-4E3D-B8A6-DD709DA007F3}" destId="{16A752A5-E9C6-4A02-AF9C-A62BF51DA05F}" srcOrd="12" destOrd="0" presId="urn:microsoft.com/office/officeart/2005/8/layout/hierarchy2"/>
    <dgm:cxn modelId="{983004CC-2DF8-4C42-8F01-82448A11072A}" type="presParOf" srcId="{16A752A5-E9C6-4A02-AF9C-A62BF51DA05F}" destId="{BD882116-2DCC-4CB3-9940-559E7BE7AD55}" srcOrd="0" destOrd="0" presId="urn:microsoft.com/office/officeart/2005/8/layout/hierarchy2"/>
    <dgm:cxn modelId="{EAD9B7B6-B1A2-4D4A-88F2-D1895E7C7A04}" type="presParOf" srcId="{9B51503B-E076-4E3D-B8A6-DD709DA007F3}" destId="{BB4FE1E7-0B80-4438-A3E5-318F1C2FEC69}" srcOrd="13" destOrd="0" presId="urn:microsoft.com/office/officeart/2005/8/layout/hierarchy2"/>
    <dgm:cxn modelId="{F9979FCA-2584-4272-A936-4B202242DE54}" type="presParOf" srcId="{BB4FE1E7-0B80-4438-A3E5-318F1C2FEC69}" destId="{C6BA82B9-0E03-41C1-B652-5974246CD6F9}" srcOrd="0" destOrd="0" presId="urn:microsoft.com/office/officeart/2005/8/layout/hierarchy2"/>
    <dgm:cxn modelId="{F3CFCB14-4C6B-442E-B894-926A2B4B4AFF}" type="presParOf" srcId="{BB4FE1E7-0B80-4438-A3E5-318F1C2FEC69}" destId="{427D6E55-43BF-4DD0-9CCB-323619B4E25A}" srcOrd="1" destOrd="0" presId="urn:microsoft.com/office/officeart/2005/8/layout/hierarchy2"/>
    <dgm:cxn modelId="{E870A8C1-D084-42EE-910D-9D5753BE3A9E}" type="presParOf" srcId="{9B51503B-E076-4E3D-B8A6-DD709DA007F3}" destId="{98D23847-349B-47FD-8B6B-58453220C4E3}" srcOrd="14" destOrd="0" presId="urn:microsoft.com/office/officeart/2005/8/layout/hierarchy2"/>
    <dgm:cxn modelId="{1F39B05A-02F3-4DBE-A1B9-6DB2C7C4DDDA}" type="presParOf" srcId="{98D23847-349B-47FD-8B6B-58453220C4E3}" destId="{79815817-C28B-4064-975D-FBBB1E3B87E5}" srcOrd="0" destOrd="0" presId="urn:microsoft.com/office/officeart/2005/8/layout/hierarchy2"/>
    <dgm:cxn modelId="{2E605319-9AF6-46C6-BED6-8FDD24E090D1}" type="presParOf" srcId="{9B51503B-E076-4E3D-B8A6-DD709DA007F3}" destId="{9CE3B4D5-6466-4FB4-8FB6-EC2005FDE9D3}" srcOrd="15" destOrd="0" presId="urn:microsoft.com/office/officeart/2005/8/layout/hierarchy2"/>
    <dgm:cxn modelId="{5AD47070-5CE2-4FA4-BC1D-E0D73FA07420}" type="presParOf" srcId="{9CE3B4D5-6466-4FB4-8FB6-EC2005FDE9D3}" destId="{C6EB6141-D3FB-4091-9F11-39B0A04FE1F0}" srcOrd="0" destOrd="0" presId="urn:microsoft.com/office/officeart/2005/8/layout/hierarchy2"/>
    <dgm:cxn modelId="{71B00DA6-6D51-4F65-AEC6-D5E8E1F7D3E7}" type="presParOf" srcId="{9CE3B4D5-6466-4FB4-8FB6-EC2005FDE9D3}" destId="{160DDC79-6B4A-4886-A043-B29D3D23E3F4}" srcOrd="1" destOrd="0" presId="urn:microsoft.com/office/officeart/2005/8/layout/hierarchy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025569-C213-468A-8E88-E2B93C5DD0BF}" type="datetimeFigureOut">
              <a:rPr lang="es-ES" smtClean="0"/>
              <a:t>27/02/2009</a:t>
            </a:fld>
            <a:endParaRPr lang="es-ES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CD44351-03CF-4D09-9585-46D898A17DA3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025569-C213-468A-8E88-E2B93C5DD0BF}" type="datetimeFigureOut">
              <a:rPr lang="es-ES" smtClean="0"/>
              <a:t>27/02/2009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D44351-03CF-4D09-9585-46D898A17DA3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025569-C213-468A-8E88-E2B93C5DD0BF}" type="datetimeFigureOut">
              <a:rPr lang="es-ES" smtClean="0"/>
              <a:t>27/02/2009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D44351-03CF-4D09-9585-46D898A17DA3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025569-C213-468A-8E88-E2B93C5DD0BF}" type="datetimeFigureOut">
              <a:rPr lang="es-ES" smtClean="0"/>
              <a:t>27/02/2009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D44351-03CF-4D09-9585-46D898A17DA3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025569-C213-468A-8E88-E2B93C5DD0BF}" type="datetimeFigureOut">
              <a:rPr lang="es-ES" smtClean="0"/>
              <a:t>27/02/2009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D44351-03CF-4D09-9585-46D898A17DA3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025569-C213-468A-8E88-E2B93C5DD0BF}" type="datetimeFigureOut">
              <a:rPr lang="es-ES" smtClean="0"/>
              <a:t>27/02/2009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D44351-03CF-4D09-9585-46D898A17DA3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025569-C213-468A-8E88-E2B93C5DD0BF}" type="datetimeFigureOut">
              <a:rPr lang="es-ES" smtClean="0"/>
              <a:t>27/02/2009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D44351-03CF-4D09-9585-46D898A17DA3}" type="slidenum">
              <a:rPr lang="es-ES" smtClean="0"/>
              <a:t>‹Nº›</a:t>
            </a:fld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025569-C213-468A-8E88-E2B93C5DD0BF}" type="datetimeFigureOut">
              <a:rPr lang="es-ES" smtClean="0"/>
              <a:t>27/02/2009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D44351-03CF-4D09-9585-46D898A17DA3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025569-C213-468A-8E88-E2B93C5DD0BF}" type="datetimeFigureOut">
              <a:rPr lang="es-ES" smtClean="0"/>
              <a:t>27/02/2009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D44351-03CF-4D09-9585-46D898A17DA3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3025569-C213-468A-8E88-E2B93C5DD0BF}" type="datetimeFigureOut">
              <a:rPr lang="es-ES" smtClean="0"/>
              <a:t>27/02/2009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D44351-03CF-4D09-9585-46D898A17DA3}" type="slidenum">
              <a:rPr lang="es-ES" smtClean="0"/>
              <a:t>‹Nº›</a:t>
            </a:fld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3025569-C213-468A-8E88-E2B93C5DD0BF}" type="datetimeFigureOut">
              <a:rPr lang="es-ES" smtClean="0"/>
              <a:t>27/02/2009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CD44351-03CF-4D09-9585-46D898A17DA3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3025569-C213-468A-8E88-E2B93C5DD0BF}" type="datetimeFigureOut">
              <a:rPr lang="es-ES" smtClean="0"/>
              <a:t>27/02/2009</a:t>
            </a:fld>
            <a:endParaRPr lang="es-ES" dirty="0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CD44351-03CF-4D09-9585-46D898A17DA3}" type="slidenum">
              <a:rPr lang="es-ES" smtClean="0"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s-MX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ORGANIGRAMA</a:t>
            </a:r>
            <a:endParaRPr lang="es-ES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5" name="4 Diagrama"/>
          <p:cNvGraphicFramePr/>
          <p:nvPr/>
        </p:nvGraphicFramePr>
        <p:xfrm>
          <a:off x="142844" y="714356"/>
          <a:ext cx="8429684" cy="5929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63</TotalTime>
  <Words>117</Words>
  <Application>Microsoft Office PowerPoint</Application>
  <PresentationFormat>Presentación en pantalla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ORGANIGRAMA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ORGANIGRAMA</dc:title>
  <dc:creator>Gaby</dc:creator>
  <cp:lastModifiedBy>Gaby</cp:lastModifiedBy>
  <cp:revision>7</cp:revision>
  <dcterms:created xsi:type="dcterms:W3CDTF">2009-02-28T01:47:02Z</dcterms:created>
  <dcterms:modified xsi:type="dcterms:W3CDTF">2009-02-28T02:50:11Z</dcterms:modified>
</cp:coreProperties>
</file>