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>
  <p:sldMasterIdLst>
    <p:sldMasterId id="2147483648" r:id="rId1"/>
  </p:sldMasterIdLst>
  <p:notesMasterIdLst>
    <p:notesMasterId r:id="rId71"/>
  </p:notesMasterIdLst>
  <p:sldIdLst>
    <p:sldId id="288" r:id="rId2"/>
    <p:sldId id="290" r:id="rId3"/>
    <p:sldId id="289" r:id="rId4"/>
    <p:sldId id="256" r:id="rId5"/>
    <p:sldId id="259" r:id="rId6"/>
    <p:sldId id="295" r:id="rId7"/>
    <p:sldId id="296" r:id="rId8"/>
    <p:sldId id="260" r:id="rId9"/>
    <p:sldId id="261" r:id="rId10"/>
    <p:sldId id="297" r:id="rId11"/>
    <p:sldId id="298" r:id="rId12"/>
    <p:sldId id="262" r:id="rId13"/>
    <p:sldId id="263" r:id="rId14"/>
    <p:sldId id="299" r:id="rId15"/>
    <p:sldId id="264" r:id="rId16"/>
    <p:sldId id="300" r:id="rId17"/>
    <p:sldId id="265" r:id="rId18"/>
    <p:sldId id="301" r:id="rId19"/>
    <p:sldId id="302" r:id="rId20"/>
    <p:sldId id="266" r:id="rId21"/>
    <p:sldId id="303" r:id="rId22"/>
    <p:sldId id="267" r:id="rId23"/>
    <p:sldId id="304" r:id="rId24"/>
    <p:sldId id="268" r:id="rId25"/>
    <p:sldId id="305" r:id="rId26"/>
    <p:sldId id="269" r:id="rId27"/>
    <p:sldId id="270" r:id="rId28"/>
    <p:sldId id="306" r:id="rId29"/>
    <p:sldId id="271" r:id="rId30"/>
    <p:sldId id="307" r:id="rId31"/>
    <p:sldId id="308" r:id="rId32"/>
    <p:sldId id="294" r:id="rId33"/>
    <p:sldId id="309" r:id="rId34"/>
    <p:sldId id="310" r:id="rId35"/>
    <p:sldId id="273" r:id="rId36"/>
    <p:sldId id="274" r:id="rId37"/>
    <p:sldId id="311" r:id="rId38"/>
    <p:sldId id="312" r:id="rId39"/>
    <p:sldId id="275" r:id="rId40"/>
    <p:sldId id="276" r:id="rId41"/>
    <p:sldId id="313" r:id="rId42"/>
    <p:sldId id="314" r:id="rId43"/>
    <p:sldId id="277" r:id="rId44"/>
    <p:sldId id="278" r:id="rId45"/>
    <p:sldId id="315" r:id="rId46"/>
    <p:sldId id="279" r:id="rId47"/>
    <p:sldId id="316" r:id="rId48"/>
    <p:sldId id="280" r:id="rId49"/>
    <p:sldId id="317" r:id="rId50"/>
    <p:sldId id="318" r:id="rId51"/>
    <p:sldId id="281" r:id="rId52"/>
    <p:sldId id="319" r:id="rId53"/>
    <p:sldId id="282" r:id="rId54"/>
    <p:sldId id="320" r:id="rId55"/>
    <p:sldId id="283" r:id="rId56"/>
    <p:sldId id="321" r:id="rId57"/>
    <p:sldId id="284" r:id="rId58"/>
    <p:sldId id="285" r:id="rId59"/>
    <p:sldId id="322" r:id="rId60"/>
    <p:sldId id="286" r:id="rId61"/>
    <p:sldId id="323" r:id="rId62"/>
    <p:sldId id="324" r:id="rId63"/>
    <p:sldId id="287" r:id="rId64"/>
    <p:sldId id="258" r:id="rId65"/>
    <p:sldId id="325" r:id="rId66"/>
    <p:sldId id="291" r:id="rId67"/>
    <p:sldId id="292" r:id="rId68"/>
    <p:sldId id="326" r:id="rId69"/>
    <p:sldId id="293" r:id="rId70"/>
  </p:sldIdLst>
  <p:sldSz cx="9144000" cy="6858000" type="screen4x3"/>
  <p:notesSz cx="6858000" cy="9144000"/>
  <p:embeddedFontLst>
    <p:embeddedFont>
      <p:font typeface="Arial Black" pitchFamily="34" charset="0"/>
      <p:regular r:id="rId72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969696"/>
    <a:srgbClr val="060606"/>
    <a:srgbClr val="4D4D4D"/>
    <a:srgbClr val="336699"/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3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1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585176FB-64FA-429C-9197-B1459C2AE1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49C63D-27AE-4FE7-881F-2D664B11F66A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17410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8B813D-E69E-42B6-AE6F-3C3030EA35DE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20482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AD0280-37BF-4916-B6A7-68B3FD654F80}" type="slidenum">
              <a:rPr lang="en-US" smtClean="0"/>
              <a:pPr/>
              <a:t>66</a:t>
            </a:fld>
            <a:endParaRPr lang="en-US" smtClean="0"/>
          </a:p>
        </p:txBody>
      </p:sp>
      <p:sp>
        <p:nvSpPr>
          <p:cNvPr id="116738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238409-D847-408E-B8A6-A828A04A502A}" type="slidenum">
              <a:rPr lang="en-US" smtClean="0"/>
              <a:pPr/>
              <a:t>67</a:t>
            </a:fld>
            <a:endParaRPr lang="en-US" smtClean="0"/>
          </a:p>
        </p:txBody>
      </p:sp>
      <p:sp>
        <p:nvSpPr>
          <p:cNvPr id="118786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E17EBE-9C35-4EA9-B2B4-A8974C23B393}" type="slidenum">
              <a:rPr lang="en-US" smtClean="0"/>
              <a:pPr/>
              <a:t>68</a:t>
            </a:fld>
            <a:endParaRPr lang="en-US" smtClean="0"/>
          </a:p>
        </p:txBody>
      </p:sp>
      <p:sp>
        <p:nvSpPr>
          <p:cNvPr id="120834" name="Rectangle 2"/>
          <p:cNvSpPr>
            <a:spLocks noGrp="1" noRo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CDF3A2-7096-414E-943C-CC9D581F88E6}" type="slidenum">
              <a:rPr lang="en-US" smtClean="0"/>
              <a:pPr/>
              <a:t>69</a:t>
            </a:fld>
            <a:endParaRPr lang="en-US" smtClean="0"/>
          </a:p>
        </p:txBody>
      </p:sp>
      <p:sp>
        <p:nvSpPr>
          <p:cNvPr id="122882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8FB20-F0E1-49C3-9405-61351E84A2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0BE81C-A19C-4BA1-882E-D3A16AC393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F79F01-B9DE-47AC-B46B-8278852578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D3EE6A-44BF-4DC2-954B-2A38D4E60D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4B5B9-DA40-4CFB-B2CB-9A54A71AA2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A50F2D-EF8D-440E-A9E7-7CBF2C8C65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02B006-409F-43AB-A1A8-42D97FA6FE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56127A-2C92-4BE4-8412-2754A77656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270946-759D-4DC0-A23F-5AA89143C1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44A9B3-FA72-4BB9-AD20-64864DCD28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8F734D-598D-4CF4-8A43-452DB28863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pPr>
              <a:defRPr/>
            </a:pPr>
            <a:fld id="{0EE1A749-4FA4-486A-AEB2-A9F242BE42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 advClick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22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24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26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28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3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Relationship Id="rId4" Type="http://schemas.openxmlformats.org/officeDocument/2006/relationships/audio" Target="../media/audio2.wav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32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33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35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" Target="slide37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" Target="slide39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5.xml"/><Relationship Id="rId13" Type="http://schemas.openxmlformats.org/officeDocument/2006/relationships/slide" Target="slide27.xml"/><Relationship Id="rId18" Type="http://schemas.openxmlformats.org/officeDocument/2006/relationships/slide" Target="slide29.xml"/><Relationship Id="rId26" Type="http://schemas.openxmlformats.org/officeDocument/2006/relationships/slide" Target="slide13.xml"/><Relationship Id="rId3" Type="http://schemas.openxmlformats.org/officeDocument/2006/relationships/slideLayout" Target="../slideLayouts/slideLayout1.xml"/><Relationship Id="rId21" Type="http://schemas.openxmlformats.org/officeDocument/2006/relationships/slide" Target="slide11.xml"/><Relationship Id="rId34" Type="http://schemas.openxmlformats.org/officeDocument/2006/relationships/oleObject" Target="../embeddings/oleObject1.bin"/><Relationship Id="rId7" Type="http://schemas.openxmlformats.org/officeDocument/2006/relationships/slide" Target="slide15.xml"/><Relationship Id="rId12" Type="http://schemas.openxmlformats.org/officeDocument/2006/relationships/slide" Target="slide17.xml"/><Relationship Id="rId17" Type="http://schemas.openxmlformats.org/officeDocument/2006/relationships/slide" Target="slide19.xml"/><Relationship Id="rId25" Type="http://schemas.openxmlformats.org/officeDocument/2006/relationships/slide" Target="slide52.xml"/><Relationship Id="rId33" Type="http://schemas.openxmlformats.org/officeDocument/2006/relationships/slide" Target="slide66.xml"/><Relationship Id="rId2" Type="http://schemas.openxmlformats.org/officeDocument/2006/relationships/vmlDrawing" Target="../drawings/vmlDrawing1.vml"/><Relationship Id="rId16" Type="http://schemas.openxmlformats.org/officeDocument/2006/relationships/slide" Target="slide9.xml"/><Relationship Id="rId20" Type="http://schemas.openxmlformats.org/officeDocument/2006/relationships/slide" Target="slide50.xml"/><Relationship Id="rId29" Type="http://schemas.openxmlformats.org/officeDocument/2006/relationships/slide" Target="slide44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3.png"/><Relationship Id="rId11" Type="http://schemas.openxmlformats.org/officeDocument/2006/relationships/slide" Target="slide7.xml"/><Relationship Id="rId24" Type="http://schemas.openxmlformats.org/officeDocument/2006/relationships/slide" Target="slide42.xml"/><Relationship Id="rId32" Type="http://schemas.openxmlformats.org/officeDocument/2006/relationships/image" Target="../media/image4.png"/><Relationship Id="rId5" Type="http://schemas.openxmlformats.org/officeDocument/2006/relationships/image" Target="../media/image2.png"/><Relationship Id="rId15" Type="http://schemas.openxmlformats.org/officeDocument/2006/relationships/slide" Target="slide48.xml"/><Relationship Id="rId23" Type="http://schemas.openxmlformats.org/officeDocument/2006/relationships/slide" Target="slide31.xml"/><Relationship Id="rId28" Type="http://schemas.openxmlformats.org/officeDocument/2006/relationships/slide" Target="slide34.xml"/><Relationship Id="rId10" Type="http://schemas.openxmlformats.org/officeDocument/2006/relationships/slide" Target="slide46.xml"/><Relationship Id="rId19" Type="http://schemas.openxmlformats.org/officeDocument/2006/relationships/slide" Target="slide40.xml"/><Relationship Id="rId31" Type="http://schemas.openxmlformats.org/officeDocument/2006/relationships/audio" Target="../media/audio2.wav"/><Relationship Id="rId4" Type="http://schemas.openxmlformats.org/officeDocument/2006/relationships/notesSlide" Target="../notesSlides/notesSlide2.xml"/><Relationship Id="rId9" Type="http://schemas.openxmlformats.org/officeDocument/2006/relationships/slide" Target="slide36.xml"/><Relationship Id="rId14" Type="http://schemas.openxmlformats.org/officeDocument/2006/relationships/slide" Target="slide38.xml"/><Relationship Id="rId22" Type="http://schemas.openxmlformats.org/officeDocument/2006/relationships/slide" Target="slide21.xml"/><Relationship Id="rId27" Type="http://schemas.openxmlformats.org/officeDocument/2006/relationships/slide" Target="slide23.xml"/><Relationship Id="rId30" Type="http://schemas.openxmlformats.org/officeDocument/2006/relationships/slide" Target="slide5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" Target="slide41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" Target="slide43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" Target="slide45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" Target="slide49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" Target="slide51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" Target="slide53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" Target="slide55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" Target="slide57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slide" Target="slide59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slide" Target="slide61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slide" Target="slide63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slide" Target="slide65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" Target="slide6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slide" Target="slide68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advClick="0" advTm="2000">
    <p:sndAc>
      <p:stSnd>
        <p:snd r:embed="rId3" name="jep3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1371600" y="2667000"/>
            <a:ext cx="6324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>
                <a:solidFill>
                  <a:schemeClr val="bg1"/>
                </a:solidFill>
              </a:rPr>
              <a:t>Atlas Mountains</a:t>
            </a:r>
            <a:endParaRPr lang="en-US" sz="3600"/>
          </a:p>
        </p:txBody>
      </p:sp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8205788" y="6397625"/>
            <a:ext cx="938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>
                <a:solidFill>
                  <a:schemeClr val="bg1"/>
                </a:solidFill>
              </a:rPr>
              <a:t>A 300</a:t>
            </a:r>
            <a:endParaRPr lang="en-US"/>
          </a:p>
        </p:txBody>
      </p:sp>
    </p:spTree>
  </p:cSld>
  <p:clrMapOvr>
    <a:masterClrMapping/>
  </p:clrMapOvr>
  <p:transition advClick="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762000" y="381000"/>
            <a:ext cx="7467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</a:rPr>
              <a:t>What body of water is highlighted below?</a:t>
            </a:r>
            <a:endParaRPr lang="en-US" sz="3200"/>
          </a:p>
        </p:txBody>
      </p:sp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8205788" y="6397625"/>
            <a:ext cx="938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>
                <a:solidFill>
                  <a:schemeClr val="bg1"/>
                </a:solidFill>
              </a:rPr>
              <a:t>A 400</a:t>
            </a:r>
            <a:endParaRPr lang="en-US"/>
          </a:p>
        </p:txBody>
      </p:sp>
      <p:pic>
        <p:nvPicPr>
          <p:cNvPr id="59397" name="Picture 13" descr="~AUT0001"/>
          <p:cNvPicPr>
            <a:picLocks noChangeAspect="1" noChangeArrowheads="1"/>
          </p:cNvPicPr>
          <p:nvPr/>
        </p:nvPicPr>
        <p:blipFill>
          <a:blip r:embed="rId3">
            <a:lum bright="6000" contrast="30000"/>
          </a:blip>
          <a:srcRect/>
          <a:stretch>
            <a:fillRect/>
          </a:stretch>
        </p:blipFill>
        <p:spPr bwMode="auto">
          <a:xfrm>
            <a:off x="228600" y="1371600"/>
            <a:ext cx="8686800" cy="47244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</p:pic>
      <p:sp>
        <p:nvSpPr>
          <p:cNvPr id="11" name="Freeform 10"/>
          <p:cNvSpPr/>
          <p:nvPr/>
        </p:nvSpPr>
        <p:spPr bwMode="auto">
          <a:xfrm>
            <a:off x="5481510" y="2279561"/>
            <a:ext cx="733564" cy="993216"/>
          </a:xfrm>
          <a:custGeom>
            <a:avLst/>
            <a:gdLst>
              <a:gd name="connsiteX0" fmla="*/ 159436 w 733564"/>
              <a:gd name="connsiteY0" fmla="*/ 64394 h 993216"/>
              <a:gd name="connsiteX1" fmla="*/ 249589 w 733564"/>
              <a:gd name="connsiteY1" fmla="*/ 51515 h 993216"/>
              <a:gd name="connsiteX2" fmla="*/ 275346 w 733564"/>
              <a:gd name="connsiteY2" fmla="*/ 12878 h 993216"/>
              <a:gd name="connsiteX3" fmla="*/ 313983 w 733564"/>
              <a:gd name="connsiteY3" fmla="*/ 0 h 993216"/>
              <a:gd name="connsiteX4" fmla="*/ 442772 w 733564"/>
              <a:gd name="connsiteY4" fmla="*/ 12878 h 993216"/>
              <a:gd name="connsiteX5" fmla="*/ 545803 w 733564"/>
              <a:gd name="connsiteY5" fmla="*/ 25757 h 993216"/>
              <a:gd name="connsiteX6" fmla="*/ 558682 w 733564"/>
              <a:gd name="connsiteY6" fmla="*/ 64394 h 993216"/>
              <a:gd name="connsiteX7" fmla="*/ 597318 w 733564"/>
              <a:gd name="connsiteY7" fmla="*/ 90152 h 993216"/>
              <a:gd name="connsiteX8" fmla="*/ 648834 w 733564"/>
              <a:gd name="connsiteY8" fmla="*/ 141667 h 993216"/>
              <a:gd name="connsiteX9" fmla="*/ 674591 w 733564"/>
              <a:gd name="connsiteY9" fmla="*/ 180304 h 993216"/>
              <a:gd name="connsiteX10" fmla="*/ 391256 w 733564"/>
              <a:gd name="connsiteY10" fmla="*/ 218940 h 993216"/>
              <a:gd name="connsiteX11" fmla="*/ 378377 w 733564"/>
              <a:gd name="connsiteY11" fmla="*/ 257577 h 993216"/>
              <a:gd name="connsiteX12" fmla="*/ 288225 w 733564"/>
              <a:gd name="connsiteY12" fmla="*/ 296214 h 993216"/>
              <a:gd name="connsiteX13" fmla="*/ 326862 w 733564"/>
              <a:gd name="connsiteY13" fmla="*/ 321971 h 993216"/>
              <a:gd name="connsiteX14" fmla="*/ 455651 w 733564"/>
              <a:gd name="connsiteY14" fmla="*/ 347729 h 993216"/>
              <a:gd name="connsiteX15" fmla="*/ 468529 w 733564"/>
              <a:gd name="connsiteY15" fmla="*/ 386366 h 993216"/>
              <a:gd name="connsiteX16" fmla="*/ 481408 w 733564"/>
              <a:gd name="connsiteY16" fmla="*/ 540912 h 993216"/>
              <a:gd name="connsiteX17" fmla="*/ 610197 w 733564"/>
              <a:gd name="connsiteY17" fmla="*/ 553791 h 993216"/>
              <a:gd name="connsiteX18" fmla="*/ 597318 w 733564"/>
              <a:gd name="connsiteY18" fmla="*/ 643943 h 993216"/>
              <a:gd name="connsiteX19" fmla="*/ 507166 w 733564"/>
              <a:gd name="connsiteY19" fmla="*/ 656822 h 993216"/>
              <a:gd name="connsiteX20" fmla="*/ 520045 w 733564"/>
              <a:gd name="connsiteY20" fmla="*/ 695459 h 993216"/>
              <a:gd name="connsiteX21" fmla="*/ 558682 w 733564"/>
              <a:gd name="connsiteY21" fmla="*/ 708338 h 993216"/>
              <a:gd name="connsiteX22" fmla="*/ 558682 w 733564"/>
              <a:gd name="connsiteY22" fmla="*/ 978794 h 993216"/>
              <a:gd name="connsiteX23" fmla="*/ 520045 w 733564"/>
              <a:gd name="connsiteY23" fmla="*/ 991673 h 993216"/>
              <a:gd name="connsiteX24" fmla="*/ 352620 w 733564"/>
              <a:gd name="connsiteY24" fmla="*/ 978794 h 993216"/>
              <a:gd name="connsiteX25" fmla="*/ 326862 w 733564"/>
              <a:gd name="connsiteY25" fmla="*/ 940157 h 993216"/>
              <a:gd name="connsiteX26" fmla="*/ 288225 w 733564"/>
              <a:gd name="connsiteY26" fmla="*/ 901521 h 993216"/>
              <a:gd name="connsiteX27" fmla="*/ 172315 w 733564"/>
              <a:gd name="connsiteY27" fmla="*/ 875763 h 993216"/>
              <a:gd name="connsiteX28" fmla="*/ 133679 w 733564"/>
              <a:gd name="connsiteY28" fmla="*/ 850005 h 993216"/>
              <a:gd name="connsiteX29" fmla="*/ 172315 w 733564"/>
              <a:gd name="connsiteY29" fmla="*/ 669701 h 993216"/>
              <a:gd name="connsiteX30" fmla="*/ 210952 w 733564"/>
              <a:gd name="connsiteY30" fmla="*/ 656822 h 993216"/>
              <a:gd name="connsiteX31" fmla="*/ 198073 w 733564"/>
              <a:gd name="connsiteY31" fmla="*/ 618185 h 993216"/>
              <a:gd name="connsiteX32" fmla="*/ 69284 w 733564"/>
              <a:gd name="connsiteY32" fmla="*/ 463639 h 993216"/>
              <a:gd name="connsiteX33" fmla="*/ 43527 w 733564"/>
              <a:gd name="connsiteY33" fmla="*/ 386366 h 993216"/>
              <a:gd name="connsiteX34" fmla="*/ 56405 w 733564"/>
              <a:gd name="connsiteY34" fmla="*/ 347729 h 993216"/>
              <a:gd name="connsiteX35" fmla="*/ 95042 w 733564"/>
              <a:gd name="connsiteY35" fmla="*/ 321971 h 993216"/>
              <a:gd name="connsiteX36" fmla="*/ 43527 w 733564"/>
              <a:gd name="connsiteY36" fmla="*/ 244698 h 993216"/>
              <a:gd name="connsiteX37" fmla="*/ 43527 w 733564"/>
              <a:gd name="connsiteY37" fmla="*/ 77273 h 993216"/>
              <a:gd name="connsiteX38" fmla="*/ 159436 w 733564"/>
              <a:gd name="connsiteY38" fmla="*/ 64394 h 993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733564" h="993216">
                <a:moveTo>
                  <a:pt x="159436" y="64394"/>
                </a:moveTo>
                <a:cubicBezTo>
                  <a:pt x="193780" y="60101"/>
                  <a:pt x="221849" y="63844"/>
                  <a:pt x="249589" y="51515"/>
                </a:cubicBezTo>
                <a:cubicBezTo>
                  <a:pt x="263733" y="45229"/>
                  <a:pt x="263259" y="22547"/>
                  <a:pt x="275346" y="12878"/>
                </a:cubicBezTo>
                <a:cubicBezTo>
                  <a:pt x="285947" y="4397"/>
                  <a:pt x="301104" y="4293"/>
                  <a:pt x="313983" y="0"/>
                </a:cubicBezTo>
                <a:lnTo>
                  <a:pt x="442772" y="12878"/>
                </a:lnTo>
                <a:cubicBezTo>
                  <a:pt x="477171" y="16700"/>
                  <a:pt x="514175" y="11700"/>
                  <a:pt x="545803" y="25757"/>
                </a:cubicBezTo>
                <a:cubicBezTo>
                  <a:pt x="558209" y="31271"/>
                  <a:pt x="550201" y="53793"/>
                  <a:pt x="558682" y="64394"/>
                </a:cubicBezTo>
                <a:cubicBezTo>
                  <a:pt x="568351" y="76481"/>
                  <a:pt x="584439" y="81566"/>
                  <a:pt x="597318" y="90152"/>
                </a:cubicBezTo>
                <a:cubicBezTo>
                  <a:pt x="625418" y="174450"/>
                  <a:pt x="586390" y="91711"/>
                  <a:pt x="648834" y="141667"/>
                </a:cubicBezTo>
                <a:cubicBezTo>
                  <a:pt x="660921" y="151336"/>
                  <a:pt x="666005" y="167425"/>
                  <a:pt x="674591" y="180304"/>
                </a:cubicBezTo>
                <a:cubicBezTo>
                  <a:pt x="552426" y="261749"/>
                  <a:pt x="733564" y="150479"/>
                  <a:pt x="391256" y="218940"/>
                </a:cubicBezTo>
                <a:cubicBezTo>
                  <a:pt x="377944" y="221602"/>
                  <a:pt x="386858" y="246976"/>
                  <a:pt x="378377" y="257577"/>
                </a:cubicBezTo>
                <a:cubicBezTo>
                  <a:pt x="356142" y="285372"/>
                  <a:pt x="319160" y="288480"/>
                  <a:pt x="288225" y="296214"/>
                </a:cubicBezTo>
                <a:cubicBezTo>
                  <a:pt x="301104" y="304800"/>
                  <a:pt x="312635" y="315874"/>
                  <a:pt x="326862" y="321971"/>
                </a:cubicBezTo>
                <a:cubicBezTo>
                  <a:pt x="351316" y="332451"/>
                  <a:pt x="438216" y="344823"/>
                  <a:pt x="455651" y="347729"/>
                </a:cubicBezTo>
                <a:cubicBezTo>
                  <a:pt x="459944" y="360608"/>
                  <a:pt x="466735" y="372910"/>
                  <a:pt x="468529" y="386366"/>
                </a:cubicBezTo>
                <a:cubicBezTo>
                  <a:pt x="475361" y="437606"/>
                  <a:pt x="448017" y="501450"/>
                  <a:pt x="481408" y="540912"/>
                </a:cubicBezTo>
                <a:cubicBezTo>
                  <a:pt x="509276" y="573847"/>
                  <a:pt x="567267" y="549498"/>
                  <a:pt x="610197" y="553791"/>
                </a:cubicBezTo>
                <a:cubicBezTo>
                  <a:pt x="605904" y="583842"/>
                  <a:pt x="618783" y="622478"/>
                  <a:pt x="597318" y="643943"/>
                </a:cubicBezTo>
                <a:cubicBezTo>
                  <a:pt x="575853" y="665408"/>
                  <a:pt x="532423" y="639984"/>
                  <a:pt x="507166" y="656822"/>
                </a:cubicBezTo>
                <a:cubicBezTo>
                  <a:pt x="495870" y="664352"/>
                  <a:pt x="510446" y="685860"/>
                  <a:pt x="520045" y="695459"/>
                </a:cubicBezTo>
                <a:cubicBezTo>
                  <a:pt x="529644" y="705058"/>
                  <a:pt x="545803" y="704045"/>
                  <a:pt x="558682" y="708338"/>
                </a:cubicBezTo>
                <a:cubicBezTo>
                  <a:pt x="575664" y="810237"/>
                  <a:pt x="589374" y="856025"/>
                  <a:pt x="558682" y="978794"/>
                </a:cubicBezTo>
                <a:cubicBezTo>
                  <a:pt x="555389" y="991964"/>
                  <a:pt x="532924" y="987380"/>
                  <a:pt x="520045" y="991673"/>
                </a:cubicBezTo>
                <a:cubicBezTo>
                  <a:pt x="464237" y="987380"/>
                  <a:pt x="406703" y="993216"/>
                  <a:pt x="352620" y="978794"/>
                </a:cubicBezTo>
                <a:cubicBezTo>
                  <a:pt x="337664" y="974806"/>
                  <a:pt x="336771" y="952048"/>
                  <a:pt x="326862" y="940157"/>
                </a:cubicBezTo>
                <a:cubicBezTo>
                  <a:pt x="315202" y="926165"/>
                  <a:pt x="303380" y="911624"/>
                  <a:pt x="288225" y="901521"/>
                </a:cubicBezTo>
                <a:cubicBezTo>
                  <a:pt x="267087" y="887429"/>
                  <a:pt x="181667" y="877322"/>
                  <a:pt x="172315" y="875763"/>
                </a:cubicBezTo>
                <a:cubicBezTo>
                  <a:pt x="159436" y="867177"/>
                  <a:pt x="136033" y="865303"/>
                  <a:pt x="133679" y="850005"/>
                </a:cubicBezTo>
                <a:cubicBezTo>
                  <a:pt x="129019" y="819717"/>
                  <a:pt x="126439" y="706402"/>
                  <a:pt x="172315" y="669701"/>
                </a:cubicBezTo>
                <a:cubicBezTo>
                  <a:pt x="182916" y="661220"/>
                  <a:pt x="198073" y="661115"/>
                  <a:pt x="210952" y="656822"/>
                </a:cubicBezTo>
                <a:cubicBezTo>
                  <a:pt x="206659" y="643943"/>
                  <a:pt x="206408" y="628901"/>
                  <a:pt x="198073" y="618185"/>
                </a:cubicBezTo>
                <a:cubicBezTo>
                  <a:pt x="156231" y="564387"/>
                  <a:pt x="92293" y="532668"/>
                  <a:pt x="69284" y="463639"/>
                </a:cubicBezTo>
                <a:lnTo>
                  <a:pt x="43527" y="386366"/>
                </a:lnTo>
                <a:cubicBezTo>
                  <a:pt x="47820" y="373487"/>
                  <a:pt x="47925" y="358330"/>
                  <a:pt x="56405" y="347729"/>
                </a:cubicBezTo>
                <a:cubicBezTo>
                  <a:pt x="66074" y="335642"/>
                  <a:pt x="89293" y="336343"/>
                  <a:pt x="95042" y="321971"/>
                </a:cubicBezTo>
                <a:cubicBezTo>
                  <a:pt x="105692" y="295346"/>
                  <a:pt x="52466" y="253638"/>
                  <a:pt x="43527" y="244698"/>
                </a:cubicBezTo>
                <a:cubicBezTo>
                  <a:pt x="26223" y="192787"/>
                  <a:pt x="0" y="131682"/>
                  <a:pt x="43527" y="77273"/>
                </a:cubicBezTo>
                <a:cubicBezTo>
                  <a:pt x="62299" y="53807"/>
                  <a:pt x="125092" y="68687"/>
                  <a:pt x="159436" y="64394"/>
                </a:cubicBezTo>
                <a:close/>
              </a:path>
            </a:pathLst>
          </a:custGeom>
          <a:solidFill>
            <a:srgbClr val="0033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legacyPerspectiveTopLeft"/>
            <a:lightRig rig="legacyNormal3" dir="r"/>
          </a:scene3d>
          <a:sp3d extrusionH="201600" contourW="12700" prstMaterial="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bg1"/>
            </a:contourClr>
          </a:sp3d>
        </p:spPr>
        <p:txBody>
          <a:bodyPr wrap="none" anchor="ctr"/>
          <a:lstStyle/>
          <a:p>
            <a:pPr algn="ctr" eaLnBrk="0" hangingPunct="0">
              <a:defRPr/>
            </a:pPr>
            <a:endParaRPr lang="en-US"/>
          </a:p>
        </p:txBody>
      </p:sp>
    </p:spTree>
  </p:cSld>
  <p:clrMapOvr>
    <a:masterClrMapping/>
  </p:clrMapOvr>
  <p:transition advClick="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1371600" y="2667000"/>
            <a:ext cx="6324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>
                <a:solidFill>
                  <a:schemeClr val="bg1"/>
                </a:solidFill>
              </a:rPr>
              <a:t>Caspian Sea</a:t>
            </a:r>
            <a:endParaRPr lang="en-US" sz="3600"/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8205788" y="6397625"/>
            <a:ext cx="938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>
                <a:solidFill>
                  <a:schemeClr val="bg1"/>
                </a:solidFill>
              </a:rPr>
              <a:t>A 400</a:t>
            </a:r>
            <a:endParaRPr lang="en-US"/>
          </a:p>
        </p:txBody>
      </p:sp>
    </p:spTree>
  </p:cSld>
  <p:clrMapOvr>
    <a:masterClrMapping/>
  </p:clrMapOvr>
  <p:transition advClick="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61443" name="Text Box 3"/>
          <p:cNvSpPr txBox="1">
            <a:spLocks noChangeArrowheads="1"/>
          </p:cNvSpPr>
          <p:nvPr/>
        </p:nvSpPr>
        <p:spPr bwMode="auto">
          <a:xfrm>
            <a:off x="1600200" y="381000"/>
            <a:ext cx="6324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</a:rPr>
              <a:t>What landform is highlighted below?</a:t>
            </a:r>
            <a:endParaRPr lang="en-US" sz="3200"/>
          </a:p>
        </p:txBody>
      </p:sp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8205788" y="6397625"/>
            <a:ext cx="938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>
                <a:solidFill>
                  <a:schemeClr val="bg1"/>
                </a:solidFill>
              </a:rPr>
              <a:t>A 500</a:t>
            </a:r>
            <a:endParaRPr lang="en-US"/>
          </a:p>
        </p:txBody>
      </p:sp>
      <p:pic>
        <p:nvPicPr>
          <p:cNvPr id="61445" name="Picture 13" descr="~AUT0001"/>
          <p:cNvPicPr>
            <a:picLocks noChangeAspect="1" noChangeArrowheads="1"/>
          </p:cNvPicPr>
          <p:nvPr/>
        </p:nvPicPr>
        <p:blipFill>
          <a:blip r:embed="rId3">
            <a:lum bright="6000" contrast="30000"/>
          </a:blip>
          <a:srcRect/>
          <a:stretch>
            <a:fillRect/>
          </a:stretch>
        </p:blipFill>
        <p:spPr bwMode="auto">
          <a:xfrm>
            <a:off x="228600" y="1371600"/>
            <a:ext cx="8686800" cy="47244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</p:pic>
      <p:sp>
        <p:nvSpPr>
          <p:cNvPr id="11" name="Freeform 10"/>
          <p:cNvSpPr/>
          <p:nvPr/>
        </p:nvSpPr>
        <p:spPr bwMode="auto">
          <a:xfrm>
            <a:off x="4695436" y="3565713"/>
            <a:ext cx="1523475" cy="1624473"/>
          </a:xfrm>
          <a:custGeom>
            <a:avLst/>
            <a:gdLst>
              <a:gd name="connsiteX0" fmla="*/ 739449 w 1523475"/>
              <a:gd name="connsiteY0" fmla="*/ 182039 h 1624473"/>
              <a:gd name="connsiteX1" fmla="*/ 675054 w 1523475"/>
              <a:gd name="connsiteY1" fmla="*/ 156281 h 1624473"/>
              <a:gd name="connsiteX2" fmla="*/ 546265 w 1523475"/>
              <a:gd name="connsiteY2" fmla="*/ 91887 h 1624473"/>
              <a:gd name="connsiteX3" fmla="*/ 288688 w 1523475"/>
              <a:gd name="connsiteY3" fmla="*/ 1735 h 1624473"/>
              <a:gd name="connsiteX4" fmla="*/ 108384 w 1523475"/>
              <a:gd name="connsiteY4" fmla="*/ 14614 h 1624473"/>
              <a:gd name="connsiteX5" fmla="*/ 82626 w 1523475"/>
              <a:gd name="connsiteY5" fmla="*/ 53250 h 1624473"/>
              <a:gd name="connsiteX6" fmla="*/ 18232 w 1523475"/>
              <a:gd name="connsiteY6" fmla="*/ 130524 h 1624473"/>
              <a:gd name="connsiteX7" fmla="*/ 31110 w 1523475"/>
              <a:gd name="connsiteY7" fmla="*/ 452495 h 1624473"/>
              <a:gd name="connsiteX8" fmla="*/ 134141 w 1523475"/>
              <a:gd name="connsiteY8" fmla="*/ 555526 h 1624473"/>
              <a:gd name="connsiteX9" fmla="*/ 172778 w 1523475"/>
              <a:gd name="connsiteY9" fmla="*/ 632800 h 1624473"/>
              <a:gd name="connsiteX10" fmla="*/ 198536 w 1523475"/>
              <a:gd name="connsiteY10" fmla="*/ 671436 h 1624473"/>
              <a:gd name="connsiteX11" fmla="*/ 237172 w 1523475"/>
              <a:gd name="connsiteY11" fmla="*/ 748710 h 1624473"/>
              <a:gd name="connsiteX12" fmla="*/ 250051 w 1523475"/>
              <a:gd name="connsiteY12" fmla="*/ 787346 h 1624473"/>
              <a:gd name="connsiteX13" fmla="*/ 275809 w 1523475"/>
              <a:gd name="connsiteY13" fmla="*/ 838862 h 1624473"/>
              <a:gd name="connsiteX14" fmla="*/ 288688 w 1523475"/>
              <a:gd name="connsiteY14" fmla="*/ 890377 h 1624473"/>
              <a:gd name="connsiteX15" fmla="*/ 301567 w 1523475"/>
              <a:gd name="connsiteY15" fmla="*/ 929014 h 1624473"/>
              <a:gd name="connsiteX16" fmla="*/ 314446 w 1523475"/>
              <a:gd name="connsiteY16" fmla="*/ 993408 h 1624473"/>
              <a:gd name="connsiteX17" fmla="*/ 340203 w 1523475"/>
              <a:gd name="connsiteY17" fmla="*/ 1070681 h 1624473"/>
              <a:gd name="connsiteX18" fmla="*/ 365961 w 1523475"/>
              <a:gd name="connsiteY18" fmla="*/ 1109318 h 1624473"/>
              <a:gd name="connsiteX19" fmla="*/ 430356 w 1523475"/>
              <a:gd name="connsiteY19" fmla="*/ 1199470 h 1624473"/>
              <a:gd name="connsiteX20" fmla="*/ 456113 w 1523475"/>
              <a:gd name="connsiteY20" fmla="*/ 1250986 h 1624473"/>
              <a:gd name="connsiteX21" fmla="*/ 507629 w 1523475"/>
              <a:gd name="connsiteY21" fmla="*/ 1315380 h 1624473"/>
              <a:gd name="connsiteX22" fmla="*/ 533387 w 1523475"/>
              <a:gd name="connsiteY22" fmla="*/ 1354017 h 1624473"/>
              <a:gd name="connsiteX23" fmla="*/ 572023 w 1523475"/>
              <a:gd name="connsiteY23" fmla="*/ 1624473 h 1624473"/>
              <a:gd name="connsiteX24" fmla="*/ 713691 w 1523475"/>
              <a:gd name="connsiteY24" fmla="*/ 1598715 h 1624473"/>
              <a:gd name="connsiteX25" fmla="*/ 803843 w 1523475"/>
              <a:gd name="connsiteY25" fmla="*/ 1560079 h 1624473"/>
              <a:gd name="connsiteX26" fmla="*/ 1009905 w 1523475"/>
              <a:gd name="connsiteY26" fmla="*/ 1547200 h 1624473"/>
              <a:gd name="connsiteX27" fmla="*/ 1074299 w 1523475"/>
              <a:gd name="connsiteY27" fmla="*/ 1482805 h 1624473"/>
              <a:gd name="connsiteX28" fmla="*/ 1151572 w 1523475"/>
              <a:gd name="connsiteY28" fmla="*/ 1405532 h 1624473"/>
              <a:gd name="connsiteX29" fmla="*/ 1190209 w 1523475"/>
              <a:gd name="connsiteY29" fmla="*/ 1392653 h 1624473"/>
              <a:gd name="connsiteX30" fmla="*/ 1228846 w 1523475"/>
              <a:gd name="connsiteY30" fmla="*/ 1366895 h 1624473"/>
              <a:gd name="connsiteX31" fmla="*/ 1280361 w 1523475"/>
              <a:gd name="connsiteY31" fmla="*/ 1354017 h 1624473"/>
              <a:gd name="connsiteX32" fmla="*/ 1396271 w 1523475"/>
              <a:gd name="connsiteY32" fmla="*/ 1250986 h 1624473"/>
              <a:gd name="connsiteX33" fmla="*/ 1422029 w 1523475"/>
              <a:gd name="connsiteY33" fmla="*/ 1212349 h 1624473"/>
              <a:gd name="connsiteX34" fmla="*/ 1460665 w 1523475"/>
              <a:gd name="connsiteY34" fmla="*/ 1173712 h 1624473"/>
              <a:gd name="connsiteX35" fmla="*/ 1473544 w 1523475"/>
              <a:gd name="connsiteY35" fmla="*/ 1135076 h 1624473"/>
              <a:gd name="connsiteX36" fmla="*/ 1512181 w 1523475"/>
              <a:gd name="connsiteY36" fmla="*/ 1057802 h 1624473"/>
              <a:gd name="connsiteX37" fmla="*/ 1473544 w 1523475"/>
              <a:gd name="connsiteY37" fmla="*/ 980529 h 1624473"/>
              <a:gd name="connsiteX38" fmla="*/ 1434908 w 1523475"/>
              <a:gd name="connsiteY38" fmla="*/ 967650 h 1624473"/>
              <a:gd name="connsiteX39" fmla="*/ 1138694 w 1523475"/>
              <a:gd name="connsiteY39" fmla="*/ 967650 h 1624473"/>
              <a:gd name="connsiteX40" fmla="*/ 1100057 w 1523475"/>
              <a:gd name="connsiteY40" fmla="*/ 941893 h 1624473"/>
              <a:gd name="connsiteX41" fmla="*/ 1087178 w 1523475"/>
              <a:gd name="connsiteY41" fmla="*/ 903256 h 1624473"/>
              <a:gd name="connsiteX42" fmla="*/ 1022784 w 1523475"/>
              <a:gd name="connsiteY42" fmla="*/ 800225 h 1624473"/>
              <a:gd name="connsiteX43" fmla="*/ 997026 w 1523475"/>
              <a:gd name="connsiteY43" fmla="*/ 761588 h 1624473"/>
              <a:gd name="connsiteX44" fmla="*/ 971268 w 1523475"/>
              <a:gd name="connsiteY44" fmla="*/ 710073 h 1624473"/>
              <a:gd name="connsiteX45" fmla="*/ 958389 w 1523475"/>
              <a:gd name="connsiteY45" fmla="*/ 671436 h 1624473"/>
              <a:gd name="connsiteX46" fmla="*/ 906874 w 1523475"/>
              <a:gd name="connsiteY46" fmla="*/ 581284 h 1624473"/>
              <a:gd name="connsiteX47" fmla="*/ 893995 w 1523475"/>
              <a:gd name="connsiteY47" fmla="*/ 542648 h 1624473"/>
              <a:gd name="connsiteX48" fmla="*/ 855358 w 1523475"/>
              <a:gd name="connsiteY48" fmla="*/ 439617 h 1624473"/>
              <a:gd name="connsiteX49" fmla="*/ 816722 w 1523475"/>
              <a:gd name="connsiteY49" fmla="*/ 413859 h 1624473"/>
              <a:gd name="connsiteX50" fmla="*/ 803843 w 1523475"/>
              <a:gd name="connsiteY50" fmla="*/ 375222 h 1624473"/>
              <a:gd name="connsiteX51" fmla="*/ 778085 w 1523475"/>
              <a:gd name="connsiteY51" fmla="*/ 336586 h 1624473"/>
              <a:gd name="connsiteX52" fmla="*/ 752327 w 1523475"/>
              <a:gd name="connsiteY52" fmla="*/ 233555 h 1624473"/>
              <a:gd name="connsiteX53" fmla="*/ 726570 w 1523475"/>
              <a:gd name="connsiteY53" fmla="*/ 194918 h 1624473"/>
              <a:gd name="connsiteX54" fmla="*/ 739449 w 1523475"/>
              <a:gd name="connsiteY54" fmla="*/ 182039 h 1624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523475" h="1624473">
                <a:moveTo>
                  <a:pt x="739449" y="182039"/>
                </a:moveTo>
                <a:cubicBezTo>
                  <a:pt x="730863" y="175600"/>
                  <a:pt x="696004" y="166057"/>
                  <a:pt x="675054" y="156281"/>
                </a:cubicBezTo>
                <a:cubicBezTo>
                  <a:pt x="631560" y="135984"/>
                  <a:pt x="590829" y="109713"/>
                  <a:pt x="546265" y="91887"/>
                </a:cubicBezTo>
                <a:cubicBezTo>
                  <a:pt x="461805" y="58103"/>
                  <a:pt x="374547" y="31786"/>
                  <a:pt x="288688" y="1735"/>
                </a:cubicBezTo>
                <a:cubicBezTo>
                  <a:pt x="228587" y="6028"/>
                  <a:pt x="166839" y="0"/>
                  <a:pt x="108384" y="14614"/>
                </a:cubicBezTo>
                <a:cubicBezTo>
                  <a:pt x="93368" y="18368"/>
                  <a:pt x="92535" y="41359"/>
                  <a:pt x="82626" y="53250"/>
                </a:cubicBezTo>
                <a:cubicBezTo>
                  <a:pt x="0" y="152400"/>
                  <a:pt x="82173" y="34608"/>
                  <a:pt x="18232" y="130524"/>
                </a:cubicBezTo>
                <a:cubicBezTo>
                  <a:pt x="22525" y="237848"/>
                  <a:pt x="2849" y="348870"/>
                  <a:pt x="31110" y="452495"/>
                </a:cubicBezTo>
                <a:cubicBezTo>
                  <a:pt x="43889" y="499353"/>
                  <a:pt x="107200" y="515114"/>
                  <a:pt x="134141" y="555526"/>
                </a:cubicBezTo>
                <a:cubicBezTo>
                  <a:pt x="207963" y="666259"/>
                  <a:pt x="119454" y="526153"/>
                  <a:pt x="172778" y="632800"/>
                </a:cubicBezTo>
                <a:cubicBezTo>
                  <a:pt x="179700" y="646644"/>
                  <a:pt x="189950" y="658557"/>
                  <a:pt x="198536" y="671436"/>
                </a:cubicBezTo>
                <a:cubicBezTo>
                  <a:pt x="230907" y="768548"/>
                  <a:pt x="187242" y="648848"/>
                  <a:pt x="237172" y="748710"/>
                </a:cubicBezTo>
                <a:cubicBezTo>
                  <a:pt x="243243" y="760852"/>
                  <a:pt x="244703" y="774868"/>
                  <a:pt x="250051" y="787346"/>
                </a:cubicBezTo>
                <a:cubicBezTo>
                  <a:pt x="257614" y="804993"/>
                  <a:pt x="269068" y="820886"/>
                  <a:pt x="275809" y="838862"/>
                </a:cubicBezTo>
                <a:cubicBezTo>
                  <a:pt x="282024" y="855435"/>
                  <a:pt x="283825" y="873358"/>
                  <a:pt x="288688" y="890377"/>
                </a:cubicBezTo>
                <a:cubicBezTo>
                  <a:pt x="292418" y="903430"/>
                  <a:pt x="298274" y="915844"/>
                  <a:pt x="301567" y="929014"/>
                </a:cubicBezTo>
                <a:cubicBezTo>
                  <a:pt x="306876" y="950250"/>
                  <a:pt x="308686" y="972290"/>
                  <a:pt x="314446" y="993408"/>
                </a:cubicBezTo>
                <a:cubicBezTo>
                  <a:pt x="321590" y="1019602"/>
                  <a:pt x="325142" y="1048090"/>
                  <a:pt x="340203" y="1070681"/>
                </a:cubicBezTo>
                <a:cubicBezTo>
                  <a:pt x="348789" y="1083560"/>
                  <a:pt x="356964" y="1096723"/>
                  <a:pt x="365961" y="1109318"/>
                </a:cubicBezTo>
                <a:cubicBezTo>
                  <a:pt x="385706" y="1136961"/>
                  <a:pt x="413012" y="1169117"/>
                  <a:pt x="430356" y="1199470"/>
                </a:cubicBezTo>
                <a:cubicBezTo>
                  <a:pt x="439881" y="1216139"/>
                  <a:pt x="445463" y="1235012"/>
                  <a:pt x="456113" y="1250986"/>
                </a:cubicBezTo>
                <a:cubicBezTo>
                  <a:pt x="471361" y="1273858"/>
                  <a:pt x="491136" y="1293389"/>
                  <a:pt x="507629" y="1315380"/>
                </a:cubicBezTo>
                <a:cubicBezTo>
                  <a:pt x="516916" y="1327763"/>
                  <a:pt x="524801" y="1341138"/>
                  <a:pt x="533387" y="1354017"/>
                </a:cubicBezTo>
                <a:cubicBezTo>
                  <a:pt x="579552" y="1492516"/>
                  <a:pt x="557338" y="1404199"/>
                  <a:pt x="572023" y="1624473"/>
                </a:cubicBezTo>
                <a:cubicBezTo>
                  <a:pt x="607538" y="1620034"/>
                  <a:pt x="673985" y="1618568"/>
                  <a:pt x="713691" y="1598715"/>
                </a:cubicBezTo>
                <a:cubicBezTo>
                  <a:pt x="767476" y="1571822"/>
                  <a:pt x="736829" y="1566780"/>
                  <a:pt x="803843" y="1560079"/>
                </a:cubicBezTo>
                <a:cubicBezTo>
                  <a:pt x="872323" y="1553231"/>
                  <a:pt x="941218" y="1551493"/>
                  <a:pt x="1009905" y="1547200"/>
                </a:cubicBezTo>
                <a:cubicBezTo>
                  <a:pt x="1062981" y="1467586"/>
                  <a:pt x="1004052" y="1545247"/>
                  <a:pt x="1074299" y="1482805"/>
                </a:cubicBezTo>
                <a:cubicBezTo>
                  <a:pt x="1101525" y="1458604"/>
                  <a:pt x="1117014" y="1417051"/>
                  <a:pt x="1151572" y="1405532"/>
                </a:cubicBezTo>
                <a:cubicBezTo>
                  <a:pt x="1164451" y="1401239"/>
                  <a:pt x="1178067" y="1398724"/>
                  <a:pt x="1190209" y="1392653"/>
                </a:cubicBezTo>
                <a:cubicBezTo>
                  <a:pt x="1204054" y="1385731"/>
                  <a:pt x="1214619" y="1372992"/>
                  <a:pt x="1228846" y="1366895"/>
                </a:cubicBezTo>
                <a:cubicBezTo>
                  <a:pt x="1245115" y="1359923"/>
                  <a:pt x="1263189" y="1358310"/>
                  <a:pt x="1280361" y="1354017"/>
                </a:cubicBezTo>
                <a:cubicBezTo>
                  <a:pt x="1368579" y="1265798"/>
                  <a:pt x="1327324" y="1296949"/>
                  <a:pt x="1396271" y="1250986"/>
                </a:cubicBezTo>
                <a:cubicBezTo>
                  <a:pt x="1404857" y="1238107"/>
                  <a:pt x="1412120" y="1224240"/>
                  <a:pt x="1422029" y="1212349"/>
                </a:cubicBezTo>
                <a:cubicBezTo>
                  <a:pt x="1433689" y="1198357"/>
                  <a:pt x="1450562" y="1188867"/>
                  <a:pt x="1460665" y="1173712"/>
                </a:cubicBezTo>
                <a:cubicBezTo>
                  <a:pt x="1468195" y="1162417"/>
                  <a:pt x="1467473" y="1147218"/>
                  <a:pt x="1473544" y="1135076"/>
                </a:cubicBezTo>
                <a:cubicBezTo>
                  <a:pt x="1523475" y="1035215"/>
                  <a:pt x="1479810" y="1154914"/>
                  <a:pt x="1512181" y="1057802"/>
                </a:cubicBezTo>
                <a:cubicBezTo>
                  <a:pt x="1503697" y="1032350"/>
                  <a:pt x="1496240" y="998686"/>
                  <a:pt x="1473544" y="980529"/>
                </a:cubicBezTo>
                <a:cubicBezTo>
                  <a:pt x="1462944" y="972048"/>
                  <a:pt x="1447787" y="971943"/>
                  <a:pt x="1434908" y="967650"/>
                </a:cubicBezTo>
                <a:cubicBezTo>
                  <a:pt x="1315991" y="978461"/>
                  <a:pt x="1259566" y="991824"/>
                  <a:pt x="1138694" y="967650"/>
                </a:cubicBezTo>
                <a:cubicBezTo>
                  <a:pt x="1123516" y="964614"/>
                  <a:pt x="1112936" y="950479"/>
                  <a:pt x="1100057" y="941893"/>
                </a:cubicBezTo>
                <a:cubicBezTo>
                  <a:pt x="1095764" y="929014"/>
                  <a:pt x="1093679" y="915174"/>
                  <a:pt x="1087178" y="903256"/>
                </a:cubicBezTo>
                <a:cubicBezTo>
                  <a:pt x="1067785" y="867702"/>
                  <a:pt x="1044527" y="834393"/>
                  <a:pt x="1022784" y="800225"/>
                </a:cubicBezTo>
                <a:cubicBezTo>
                  <a:pt x="1014474" y="787166"/>
                  <a:pt x="1003948" y="775432"/>
                  <a:pt x="997026" y="761588"/>
                </a:cubicBezTo>
                <a:cubicBezTo>
                  <a:pt x="988440" y="744416"/>
                  <a:pt x="978831" y="727719"/>
                  <a:pt x="971268" y="710073"/>
                </a:cubicBezTo>
                <a:cubicBezTo>
                  <a:pt x="965920" y="697595"/>
                  <a:pt x="964460" y="683578"/>
                  <a:pt x="958389" y="671436"/>
                </a:cubicBezTo>
                <a:cubicBezTo>
                  <a:pt x="893712" y="542081"/>
                  <a:pt x="974620" y="739356"/>
                  <a:pt x="906874" y="581284"/>
                </a:cubicBezTo>
                <a:cubicBezTo>
                  <a:pt x="901526" y="568806"/>
                  <a:pt x="897288" y="555818"/>
                  <a:pt x="893995" y="542648"/>
                </a:cubicBezTo>
                <a:cubicBezTo>
                  <a:pt x="881708" y="493501"/>
                  <a:pt x="890694" y="474953"/>
                  <a:pt x="855358" y="439617"/>
                </a:cubicBezTo>
                <a:cubicBezTo>
                  <a:pt x="844413" y="428672"/>
                  <a:pt x="829601" y="422445"/>
                  <a:pt x="816722" y="413859"/>
                </a:cubicBezTo>
                <a:cubicBezTo>
                  <a:pt x="812429" y="400980"/>
                  <a:pt x="809914" y="387364"/>
                  <a:pt x="803843" y="375222"/>
                </a:cubicBezTo>
                <a:cubicBezTo>
                  <a:pt x="796921" y="361378"/>
                  <a:pt x="783520" y="351079"/>
                  <a:pt x="778085" y="336586"/>
                </a:cubicBezTo>
                <a:cubicBezTo>
                  <a:pt x="756037" y="277793"/>
                  <a:pt x="776163" y="281228"/>
                  <a:pt x="752327" y="233555"/>
                </a:cubicBezTo>
                <a:cubicBezTo>
                  <a:pt x="745405" y="219711"/>
                  <a:pt x="734533" y="208191"/>
                  <a:pt x="726570" y="194918"/>
                </a:cubicBezTo>
                <a:cubicBezTo>
                  <a:pt x="721631" y="186686"/>
                  <a:pt x="748035" y="188479"/>
                  <a:pt x="739449" y="182039"/>
                </a:cubicBezTo>
                <a:close/>
              </a:path>
            </a:pathLst>
          </a:custGeom>
          <a:solidFill>
            <a:srgbClr val="FFFF00">
              <a:alpha val="7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legacyPerspectiveTopLeft"/>
            <a:lightRig rig="chilly" dir="r"/>
          </a:scene3d>
          <a:sp3d extrusionH="201600" prstMaterial="softEdge">
            <a:bevelT w="13500" h="13500" prst="angle"/>
            <a:bevelB w="13500" h="13500" prst="angle"/>
            <a:extrusionClr>
              <a:srgbClr val="FFFFFF"/>
            </a:extrusionClr>
          </a:sp3d>
        </p:spPr>
        <p:txBody>
          <a:bodyPr wrap="none" anchor="ctr"/>
          <a:lstStyle/>
          <a:p>
            <a:pPr algn="ctr" eaLnBrk="0" hangingPunct="0">
              <a:defRPr/>
            </a:pPr>
            <a:endParaRPr lang="en-US"/>
          </a:p>
        </p:txBody>
      </p:sp>
    </p:spTree>
  </p:cSld>
  <p:clrMapOvr>
    <a:masterClrMapping/>
  </p:clrMapOvr>
  <p:transition advClick="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1371600" y="2667000"/>
            <a:ext cx="6324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>
                <a:solidFill>
                  <a:schemeClr val="bg1"/>
                </a:solidFill>
              </a:rPr>
              <a:t>Rub’ Al Khali</a:t>
            </a:r>
            <a:endParaRPr lang="en-US" sz="3600"/>
          </a:p>
        </p:txBody>
      </p:sp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8205788" y="6397625"/>
            <a:ext cx="938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>
                <a:solidFill>
                  <a:schemeClr val="bg1"/>
                </a:solidFill>
              </a:rPr>
              <a:t>A 500</a:t>
            </a:r>
            <a:endParaRPr lang="en-US"/>
          </a:p>
        </p:txBody>
      </p:sp>
    </p:spTree>
  </p:cSld>
  <p:clrMapOvr>
    <a:masterClrMapping/>
  </p:clrMapOvr>
  <p:transition advClick="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1371600" y="2667000"/>
            <a:ext cx="6324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>
                <a:solidFill>
                  <a:schemeClr val="bg1"/>
                </a:solidFill>
              </a:rPr>
              <a:t>The belief in one god.</a:t>
            </a:r>
            <a:endParaRPr lang="en-US" sz="3600"/>
          </a:p>
        </p:txBody>
      </p:sp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8213725" y="6397625"/>
            <a:ext cx="920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>
                <a:solidFill>
                  <a:schemeClr val="bg1"/>
                </a:solidFill>
              </a:rPr>
              <a:t>B 100</a:t>
            </a:r>
            <a:endParaRPr lang="en-US"/>
          </a:p>
        </p:txBody>
      </p:sp>
    </p:spTree>
  </p:cSld>
  <p:clrMapOvr>
    <a:masterClrMapping/>
  </p:clrMapOvr>
  <p:transition advClick="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1371600" y="2667000"/>
            <a:ext cx="6324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>
                <a:solidFill>
                  <a:schemeClr val="bg1"/>
                </a:solidFill>
              </a:rPr>
              <a:t>Monotheism</a:t>
            </a:r>
            <a:endParaRPr lang="en-US" sz="3600"/>
          </a:p>
        </p:txBody>
      </p:sp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8213725" y="6397625"/>
            <a:ext cx="920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>
                <a:solidFill>
                  <a:schemeClr val="bg1"/>
                </a:solidFill>
              </a:rPr>
              <a:t>B 100</a:t>
            </a:r>
            <a:endParaRPr lang="en-US"/>
          </a:p>
        </p:txBody>
      </p:sp>
    </p:spTree>
  </p:cSld>
  <p:clrMapOvr>
    <a:masterClrMapping/>
  </p:clrMapOvr>
  <p:transition advClick="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1371600" y="2667000"/>
            <a:ext cx="63246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>
                <a:solidFill>
                  <a:schemeClr val="bg1"/>
                </a:solidFill>
              </a:rPr>
              <a:t>The banning of trade with a country.</a:t>
            </a:r>
            <a:endParaRPr lang="en-US" sz="3600"/>
          </a:p>
        </p:txBody>
      </p:sp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8213725" y="6397625"/>
            <a:ext cx="920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>
                <a:solidFill>
                  <a:schemeClr val="bg1"/>
                </a:solidFill>
              </a:rPr>
              <a:t>B 200</a:t>
            </a:r>
            <a:endParaRPr lang="en-US"/>
          </a:p>
        </p:txBody>
      </p:sp>
    </p:spTree>
  </p:cSld>
  <p:clrMapOvr>
    <a:masterClrMapping/>
  </p:clrMapOvr>
  <p:transition advClick="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1371600" y="2667000"/>
            <a:ext cx="6324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>
                <a:solidFill>
                  <a:schemeClr val="bg1"/>
                </a:solidFill>
              </a:rPr>
              <a:t>Embargo</a:t>
            </a:r>
            <a:endParaRPr lang="en-US" sz="3600"/>
          </a:p>
        </p:txBody>
      </p:sp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8213725" y="6397625"/>
            <a:ext cx="920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>
                <a:solidFill>
                  <a:schemeClr val="bg1"/>
                </a:solidFill>
              </a:rPr>
              <a:t>B 200</a:t>
            </a:r>
            <a:endParaRPr lang="en-US"/>
          </a:p>
        </p:txBody>
      </p:sp>
    </p:spTree>
  </p:cSld>
  <p:clrMapOvr>
    <a:masterClrMapping/>
  </p:clrMapOvr>
  <p:transition advClick="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67587" name="Text Box 3"/>
          <p:cNvSpPr txBox="1">
            <a:spLocks noChangeArrowheads="1"/>
          </p:cNvSpPr>
          <p:nvPr/>
        </p:nvSpPr>
        <p:spPr bwMode="auto">
          <a:xfrm>
            <a:off x="1371600" y="2667000"/>
            <a:ext cx="632460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>
                <a:solidFill>
                  <a:schemeClr val="bg1"/>
                </a:solidFill>
              </a:rPr>
              <a:t>The basic urban necessities like streets, running water, sewer systems, and electricity.</a:t>
            </a:r>
            <a:endParaRPr lang="en-US" sz="3600"/>
          </a:p>
        </p:txBody>
      </p:sp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8213725" y="6397625"/>
            <a:ext cx="920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>
                <a:solidFill>
                  <a:schemeClr val="bg1"/>
                </a:solidFill>
              </a:rPr>
              <a:t>B 300</a:t>
            </a:r>
            <a:endParaRPr lang="en-US"/>
          </a:p>
        </p:txBody>
      </p:sp>
    </p:spTree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838200"/>
            <a:ext cx="7772400" cy="1143000"/>
          </a:xfrm>
        </p:spPr>
        <p:txBody>
          <a:bodyPr/>
          <a:lstStyle/>
          <a:p>
            <a:r>
              <a:rPr lang="en-US" sz="8000" smtClean="0">
                <a:solidFill>
                  <a:schemeClr val="tx1"/>
                </a:solidFill>
                <a:latin typeface="Arial Black" pitchFamily="34" charset="0"/>
              </a:rPr>
              <a:t>THIS</a:t>
            </a:r>
            <a:r>
              <a:rPr lang="en-US" smtClean="0"/>
              <a:t> </a:t>
            </a: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685800" y="2438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8000">
                <a:latin typeface="Arial Black" pitchFamily="34" charset="0"/>
              </a:rPr>
              <a:t>IS</a:t>
            </a:r>
            <a:r>
              <a:rPr lang="en-US" sz="44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38917" name="WordArt 5"/>
          <p:cNvSpPr>
            <a:spLocks noChangeArrowheads="1" noChangeShapeType="1" noTextEdit="1"/>
          </p:cNvSpPr>
          <p:nvPr/>
        </p:nvSpPr>
        <p:spPr bwMode="auto">
          <a:xfrm>
            <a:off x="990600" y="3962400"/>
            <a:ext cx="7391400" cy="1962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"/>
              <a:lightRig rig="legacyNormal3" dir="b"/>
            </a:scene3d>
            <a:sp3d extrusionH="8874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en-US" sz="9600" kern="10" spc="-48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EAEAEA"/>
                    </a:gs>
                    <a:gs pos="17999">
                      <a:srgbClr val="777777"/>
                    </a:gs>
                    <a:gs pos="31000">
                      <a:srgbClr val="292929"/>
                    </a:gs>
                    <a:gs pos="33000">
                      <a:srgbClr val="B2B2B2"/>
                    </a:gs>
                    <a:gs pos="37000">
                      <a:srgbClr val="FFFFFF"/>
                    </a:gs>
                    <a:gs pos="78999">
                      <a:srgbClr val="5F5F5F"/>
                    </a:gs>
                    <a:gs pos="87000">
                      <a:srgbClr val="5F5F5F"/>
                    </a:gs>
                    <a:gs pos="100000">
                      <a:srgbClr val="CBCBCB"/>
                    </a:gs>
                  </a:gsLst>
                  <a:lin ang="18900000" scaled="1"/>
                </a:gradFill>
                <a:latin typeface="Arial Black"/>
              </a:rPr>
              <a:t>Jeopardy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 autoUpdateAnimBg="0"/>
      <p:bldP spid="38915" grpId="0" autoUpdateAnimBg="0"/>
      <p:bldP spid="3891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1371600" y="2667000"/>
            <a:ext cx="6324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>
                <a:solidFill>
                  <a:schemeClr val="bg1"/>
                </a:solidFill>
              </a:rPr>
              <a:t>Infrastructure</a:t>
            </a:r>
            <a:endParaRPr lang="en-US" sz="3600"/>
          </a:p>
        </p:txBody>
      </p:sp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8213725" y="6397625"/>
            <a:ext cx="920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>
                <a:solidFill>
                  <a:schemeClr val="bg1"/>
                </a:solidFill>
              </a:rPr>
              <a:t>B 300</a:t>
            </a:r>
            <a:endParaRPr lang="en-US"/>
          </a:p>
        </p:txBody>
      </p:sp>
    </p:spTree>
  </p:cSld>
  <p:clrMapOvr>
    <a:masterClrMapping/>
  </p:clrMapOvr>
  <p:transition advClick="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69635" name="Text Box 3"/>
          <p:cNvSpPr txBox="1">
            <a:spLocks noChangeArrowheads="1"/>
          </p:cNvSpPr>
          <p:nvPr/>
        </p:nvSpPr>
        <p:spPr bwMode="auto">
          <a:xfrm>
            <a:off x="1371600" y="2667000"/>
            <a:ext cx="63246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>
                <a:solidFill>
                  <a:schemeClr val="bg1"/>
                </a:solidFill>
              </a:rPr>
              <a:t>Define Hieroglyphics and Cuneiform.</a:t>
            </a:r>
            <a:endParaRPr lang="en-US" sz="3600"/>
          </a:p>
        </p:txBody>
      </p:sp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8213725" y="6397625"/>
            <a:ext cx="920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>
                <a:solidFill>
                  <a:schemeClr val="bg1"/>
                </a:solidFill>
              </a:rPr>
              <a:t>B 400</a:t>
            </a:r>
            <a:endParaRPr lang="en-US"/>
          </a:p>
        </p:txBody>
      </p:sp>
    </p:spTree>
  </p:cSld>
  <p:clrMapOvr>
    <a:masterClrMapping/>
  </p:clrMapOvr>
  <p:transition advClick="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533400" y="533400"/>
            <a:ext cx="8077200" cy="409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>
                <a:solidFill>
                  <a:schemeClr val="bg1"/>
                </a:solidFill>
              </a:rPr>
              <a:t>Hieroglyphics are a writing system used by the ancient Egyptians using pictures as words.</a:t>
            </a:r>
          </a:p>
          <a:p>
            <a:pPr eaLnBrk="0" hangingPunct="0">
              <a:spcBef>
                <a:spcPct val="50000"/>
              </a:spcBef>
            </a:pPr>
            <a:r>
              <a:rPr lang="en-US" sz="4000">
                <a:solidFill>
                  <a:schemeClr val="bg1"/>
                </a:solidFill>
              </a:rPr>
              <a:t>Cuneiform is a writing system of the Sumarians that used wedged shapes symbols as words.</a:t>
            </a:r>
            <a:endParaRPr lang="en-US" sz="3600"/>
          </a:p>
        </p:txBody>
      </p:sp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8213725" y="6397625"/>
            <a:ext cx="920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>
                <a:solidFill>
                  <a:schemeClr val="bg1"/>
                </a:solidFill>
              </a:rPr>
              <a:t>B 400</a:t>
            </a:r>
            <a:endParaRPr lang="en-US"/>
          </a:p>
        </p:txBody>
      </p:sp>
    </p:spTree>
  </p:cSld>
  <p:clrMapOvr>
    <a:masterClrMapping/>
  </p:clrMapOvr>
  <p:transition advClick="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71683" name="Text Box 3"/>
          <p:cNvSpPr txBox="1">
            <a:spLocks noChangeArrowheads="1"/>
          </p:cNvSpPr>
          <p:nvPr/>
        </p:nvSpPr>
        <p:spPr bwMode="auto">
          <a:xfrm>
            <a:off x="1371600" y="2667000"/>
            <a:ext cx="63246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>
                <a:solidFill>
                  <a:schemeClr val="bg1"/>
                </a:solidFill>
              </a:rPr>
              <a:t>Define the terms Alluvial Soil and Arable.</a:t>
            </a:r>
            <a:endParaRPr lang="en-US" sz="3600"/>
          </a:p>
        </p:txBody>
      </p:sp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8213725" y="6397625"/>
            <a:ext cx="920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>
                <a:solidFill>
                  <a:schemeClr val="bg1"/>
                </a:solidFill>
              </a:rPr>
              <a:t>B 500</a:t>
            </a:r>
            <a:endParaRPr lang="en-US"/>
          </a:p>
        </p:txBody>
      </p:sp>
    </p:spTree>
  </p:cSld>
  <p:clrMapOvr>
    <a:masterClrMapping/>
  </p:clrMapOvr>
  <p:transition advClick="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72707" name="Text Box 4"/>
          <p:cNvSpPr txBox="1">
            <a:spLocks noChangeArrowheads="1"/>
          </p:cNvSpPr>
          <p:nvPr/>
        </p:nvSpPr>
        <p:spPr bwMode="auto">
          <a:xfrm>
            <a:off x="8213725" y="6397625"/>
            <a:ext cx="920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>
                <a:solidFill>
                  <a:schemeClr val="bg1"/>
                </a:solidFill>
              </a:rPr>
              <a:t>B 500</a:t>
            </a:r>
            <a:endParaRPr lang="en-US"/>
          </a:p>
        </p:txBody>
      </p:sp>
    </p:spTree>
  </p:cSld>
  <p:clrMapOvr>
    <a:masterClrMapping/>
  </p:clrMapOvr>
  <p:transition advClick="0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1371600" y="2667000"/>
            <a:ext cx="63246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>
                <a:solidFill>
                  <a:schemeClr val="bg1"/>
                </a:solidFill>
              </a:rPr>
              <a:t>The longest river in the world is partially located in this region.</a:t>
            </a:r>
            <a:endParaRPr lang="en-US" sz="3600"/>
          </a:p>
        </p:txBody>
      </p:sp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8213725" y="6397625"/>
            <a:ext cx="920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>
                <a:solidFill>
                  <a:schemeClr val="bg1"/>
                </a:solidFill>
              </a:rPr>
              <a:t>C 100</a:t>
            </a:r>
            <a:endParaRPr lang="en-US"/>
          </a:p>
        </p:txBody>
      </p:sp>
    </p:spTree>
  </p:cSld>
  <p:clrMapOvr>
    <a:masterClrMapping/>
  </p:clrMapOvr>
  <p:transition advClick="0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026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74755" name="Text Box 1027"/>
          <p:cNvSpPr txBox="1">
            <a:spLocks noChangeArrowheads="1"/>
          </p:cNvSpPr>
          <p:nvPr/>
        </p:nvSpPr>
        <p:spPr bwMode="auto">
          <a:xfrm>
            <a:off x="1371600" y="2667000"/>
            <a:ext cx="6324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>
                <a:solidFill>
                  <a:schemeClr val="bg1"/>
                </a:solidFill>
              </a:rPr>
              <a:t>Nile</a:t>
            </a:r>
            <a:endParaRPr lang="en-US" sz="3600"/>
          </a:p>
        </p:txBody>
      </p:sp>
      <p:sp>
        <p:nvSpPr>
          <p:cNvPr id="74756" name="Text Box 1028"/>
          <p:cNvSpPr txBox="1">
            <a:spLocks noChangeArrowheads="1"/>
          </p:cNvSpPr>
          <p:nvPr/>
        </p:nvSpPr>
        <p:spPr bwMode="auto">
          <a:xfrm>
            <a:off x="8213725" y="6397625"/>
            <a:ext cx="920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>
                <a:solidFill>
                  <a:schemeClr val="bg1"/>
                </a:solidFill>
              </a:rPr>
              <a:t>C 100</a:t>
            </a:r>
            <a:endParaRPr lang="en-US"/>
          </a:p>
        </p:txBody>
      </p:sp>
    </p:spTree>
  </p:cSld>
  <p:clrMapOvr>
    <a:masterClrMapping/>
  </p:clrMapOvr>
  <p:transition advClick="0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1371600" y="2667000"/>
            <a:ext cx="63246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>
                <a:solidFill>
                  <a:schemeClr val="bg1"/>
                </a:solidFill>
              </a:rPr>
              <a:t>Desert covers approximately what % of the region.  (Within 10%)</a:t>
            </a:r>
            <a:endParaRPr lang="en-US" sz="3600"/>
          </a:p>
        </p:txBody>
      </p:sp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8213725" y="6397625"/>
            <a:ext cx="920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>
                <a:solidFill>
                  <a:schemeClr val="bg1"/>
                </a:solidFill>
              </a:rPr>
              <a:t>C 200</a:t>
            </a:r>
            <a:endParaRPr lang="en-US"/>
          </a:p>
        </p:txBody>
      </p:sp>
    </p:spTree>
  </p:cSld>
  <p:clrMapOvr>
    <a:masterClrMapping/>
  </p:clrMapOvr>
  <p:transition advClick="0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1371600" y="2667000"/>
            <a:ext cx="6324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>
                <a:solidFill>
                  <a:schemeClr val="bg1"/>
                </a:solidFill>
              </a:rPr>
              <a:t>50%</a:t>
            </a:r>
            <a:endParaRPr lang="en-US" sz="3600"/>
          </a:p>
        </p:txBody>
      </p:sp>
      <p:sp>
        <p:nvSpPr>
          <p:cNvPr id="76804" name="Text Box 4"/>
          <p:cNvSpPr txBox="1">
            <a:spLocks noChangeArrowheads="1"/>
          </p:cNvSpPr>
          <p:nvPr/>
        </p:nvSpPr>
        <p:spPr bwMode="auto">
          <a:xfrm>
            <a:off x="8213725" y="6397625"/>
            <a:ext cx="920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>
                <a:solidFill>
                  <a:schemeClr val="bg1"/>
                </a:solidFill>
              </a:rPr>
              <a:t>C 200</a:t>
            </a:r>
            <a:endParaRPr lang="en-US"/>
          </a:p>
        </p:txBody>
      </p:sp>
    </p:spTree>
  </p:cSld>
  <p:clrMapOvr>
    <a:masterClrMapping/>
  </p:clrMapOvr>
  <p:transition advClick="0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77827" name="Text Box 3"/>
          <p:cNvSpPr txBox="1">
            <a:spLocks noChangeArrowheads="1"/>
          </p:cNvSpPr>
          <p:nvPr/>
        </p:nvSpPr>
        <p:spPr bwMode="auto">
          <a:xfrm>
            <a:off x="1371600" y="2667000"/>
            <a:ext cx="6324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>
                <a:solidFill>
                  <a:schemeClr val="bg1"/>
                </a:solidFill>
              </a:rPr>
              <a:t>What is a Wadis?</a:t>
            </a:r>
            <a:endParaRPr lang="en-US" sz="3600"/>
          </a:p>
        </p:txBody>
      </p:sp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8213725" y="6397625"/>
            <a:ext cx="920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>
                <a:solidFill>
                  <a:schemeClr val="bg1"/>
                </a:solidFill>
              </a:rPr>
              <a:t>C 300</a:t>
            </a:r>
            <a:endParaRPr lang="en-US"/>
          </a:p>
        </p:txBody>
      </p:sp>
    </p:spTree>
  </p:cSld>
  <p:clrMapOvr>
    <a:masterClrMapping/>
  </p:clrMapOvr>
  <p:transition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0" y="838200"/>
            <a:ext cx="4038600" cy="1143000"/>
          </a:xfrm>
        </p:spPr>
        <p:txBody>
          <a:bodyPr/>
          <a:lstStyle/>
          <a:p>
            <a:pPr algn="l"/>
            <a:r>
              <a:rPr lang="en-US" sz="8000" smtClean="0">
                <a:solidFill>
                  <a:schemeClr val="tx1"/>
                </a:solidFill>
                <a:latin typeface="Arial Black" pitchFamily="34" charset="0"/>
              </a:rPr>
              <a:t> With</a:t>
            </a:r>
            <a:r>
              <a:rPr lang="en-US" sz="8000" smtClean="0">
                <a:solidFill>
                  <a:schemeClr val="tx1"/>
                </a:solidFill>
              </a:rPr>
              <a:t>     </a:t>
            </a:r>
            <a:endParaRPr lang="en-US" smtClean="0"/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685800" y="2438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8000">
                <a:latin typeface="Arial Black" pitchFamily="34" charset="0"/>
              </a:rPr>
              <a:t>Host...</a:t>
            </a:r>
            <a:r>
              <a:rPr lang="en-US" sz="44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4343400" y="838200"/>
            <a:ext cx="4191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sz="8000">
                <a:latin typeface="Arial Black" pitchFamily="34" charset="0"/>
              </a:rPr>
              <a:t>Your</a:t>
            </a:r>
            <a:r>
              <a:rPr lang="en-US" sz="8000"/>
              <a:t>     </a:t>
            </a:r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37898" name="WordArt 10"/>
          <p:cNvSpPr>
            <a:spLocks noChangeArrowheads="1" noChangeShapeType="1" noTextEdit="1"/>
          </p:cNvSpPr>
          <p:nvPr/>
        </p:nvSpPr>
        <p:spPr bwMode="auto">
          <a:xfrm>
            <a:off x="990600" y="4191000"/>
            <a:ext cx="7286625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"/>
              <a:lightRig rig="legacyNormal3" dir="b"/>
            </a:scene3d>
            <a:sp3d extrusionH="8874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en-US" sz="8000" kern="10" spc="-40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EAEAEA"/>
                    </a:gs>
                    <a:gs pos="17999">
                      <a:srgbClr val="777777"/>
                    </a:gs>
                    <a:gs pos="31000">
                      <a:srgbClr val="292929"/>
                    </a:gs>
                    <a:gs pos="33000">
                      <a:srgbClr val="B2B2B2"/>
                    </a:gs>
                    <a:gs pos="37000">
                      <a:srgbClr val="FFFFFF"/>
                    </a:gs>
                    <a:gs pos="78999">
                      <a:srgbClr val="5F5F5F"/>
                    </a:gs>
                    <a:gs pos="87000">
                      <a:srgbClr val="5F5F5F"/>
                    </a:gs>
                    <a:gs pos="100000">
                      <a:srgbClr val="CBCBCB"/>
                    </a:gs>
                  </a:gsLst>
                  <a:lin ang="18900000" scaled="1"/>
                </a:gradFill>
                <a:latin typeface="Arial Black"/>
              </a:rPr>
              <a:t>Mr. Riley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6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2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700"/>
                            </p:stCondLst>
                            <p:childTnLst>
                              <p:par>
                                <p:cTn id="14" presetID="23" presetClass="entr" presetSubtype="52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autoUpdateAnimBg="0"/>
      <p:bldP spid="37891" grpId="0" autoUpdateAnimBg="0"/>
      <p:bldP spid="37894" grpId="0" autoUpdateAnimBg="0"/>
      <p:bldP spid="3789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78851" name="Text Box 3"/>
          <p:cNvSpPr txBox="1">
            <a:spLocks noChangeArrowheads="1"/>
          </p:cNvSpPr>
          <p:nvPr/>
        </p:nvSpPr>
        <p:spPr bwMode="auto">
          <a:xfrm>
            <a:off x="1371600" y="2667000"/>
            <a:ext cx="63246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>
                <a:solidFill>
                  <a:schemeClr val="bg1"/>
                </a:solidFill>
              </a:rPr>
              <a:t>A river bed that remains dry until it rains.</a:t>
            </a:r>
          </a:p>
        </p:txBody>
      </p:sp>
      <p:sp>
        <p:nvSpPr>
          <p:cNvPr id="78852" name="Text Box 4"/>
          <p:cNvSpPr txBox="1">
            <a:spLocks noChangeArrowheads="1"/>
          </p:cNvSpPr>
          <p:nvPr/>
        </p:nvSpPr>
        <p:spPr bwMode="auto">
          <a:xfrm>
            <a:off x="8213725" y="6397625"/>
            <a:ext cx="920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>
                <a:solidFill>
                  <a:schemeClr val="bg1"/>
                </a:solidFill>
              </a:rPr>
              <a:t>C 300</a:t>
            </a:r>
            <a:endParaRPr lang="en-US"/>
          </a:p>
        </p:txBody>
      </p:sp>
    </p:spTree>
  </p:cSld>
  <p:clrMapOvr>
    <a:masterClrMapping/>
  </p:clrMapOvr>
  <p:transition advClick="0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72707" name="Text Box 3"/>
          <p:cNvSpPr txBox="1">
            <a:spLocks noChangeArrowheads="1"/>
          </p:cNvSpPr>
          <p:nvPr/>
        </p:nvSpPr>
        <p:spPr bwMode="auto">
          <a:xfrm>
            <a:off x="1371600" y="1752600"/>
            <a:ext cx="6324600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9600">
                <a:solidFill>
                  <a:schemeClr val="bg1"/>
                </a:solidFill>
                <a:latin typeface="Arial Black" pitchFamily="34" charset="0"/>
              </a:rPr>
              <a:t>DAILY DOUBLE</a:t>
            </a:r>
            <a:endParaRPr lang="en-US" sz="3600"/>
          </a:p>
        </p:txBody>
      </p:sp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8213725" y="6397625"/>
            <a:ext cx="920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>
                <a:solidFill>
                  <a:schemeClr val="bg1"/>
                </a:solidFill>
              </a:rPr>
              <a:t>C 400</a:t>
            </a:r>
            <a:endParaRPr lang="en-US"/>
          </a:p>
        </p:txBody>
      </p:sp>
      <p:sp>
        <p:nvSpPr>
          <p:cNvPr id="72709" name="Text Box 5"/>
          <p:cNvSpPr txBox="1">
            <a:spLocks noChangeArrowheads="1"/>
          </p:cNvSpPr>
          <p:nvPr/>
        </p:nvSpPr>
        <p:spPr bwMode="auto">
          <a:xfrm>
            <a:off x="1371600" y="1752600"/>
            <a:ext cx="6324600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9600">
                <a:solidFill>
                  <a:schemeClr val="bg1"/>
                </a:solidFill>
                <a:latin typeface="Arial Black" pitchFamily="34" charset="0"/>
              </a:rPr>
              <a:t>DAILY DOUBLE</a:t>
            </a:r>
            <a:endParaRPr lang="en-US" sz="3600"/>
          </a:p>
        </p:txBody>
      </p:sp>
      <p:sp>
        <p:nvSpPr>
          <p:cNvPr id="72710" name="Text Box 6"/>
          <p:cNvSpPr txBox="1">
            <a:spLocks noChangeArrowheads="1"/>
          </p:cNvSpPr>
          <p:nvPr/>
        </p:nvSpPr>
        <p:spPr bwMode="auto">
          <a:xfrm>
            <a:off x="1371600" y="2819400"/>
            <a:ext cx="63246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800">
                <a:solidFill>
                  <a:schemeClr val="bg1"/>
                </a:solidFill>
              </a:rPr>
              <a:t>Place A Wager</a:t>
            </a:r>
            <a:endParaRPr lang="en-US" sz="360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autoUpdateAnimBg="0"/>
      <p:bldP spid="72709" grpId="0" autoUpdateAnimBg="0"/>
      <p:bldP spid="72710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1371600" y="2667000"/>
            <a:ext cx="63246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>
                <a:solidFill>
                  <a:schemeClr val="bg1"/>
                </a:solidFill>
              </a:rPr>
              <a:t>What landform connects the Middle East to Africa?</a:t>
            </a:r>
            <a:endParaRPr lang="en-US" sz="3600"/>
          </a:p>
        </p:txBody>
      </p:sp>
      <p:sp>
        <p:nvSpPr>
          <p:cNvPr id="80900" name="Text Box 4"/>
          <p:cNvSpPr txBox="1">
            <a:spLocks noChangeArrowheads="1"/>
          </p:cNvSpPr>
          <p:nvPr/>
        </p:nvSpPr>
        <p:spPr bwMode="auto">
          <a:xfrm>
            <a:off x="8213725" y="6397625"/>
            <a:ext cx="920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>
                <a:solidFill>
                  <a:schemeClr val="bg1"/>
                </a:solidFill>
              </a:rPr>
              <a:t>C 400</a:t>
            </a:r>
            <a:endParaRPr lang="en-US"/>
          </a:p>
        </p:txBody>
      </p:sp>
    </p:spTree>
  </p:cSld>
  <p:clrMapOvr>
    <a:masterClrMapping/>
  </p:clrMapOvr>
  <p:transition advClick="0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81923" name="Text Box 3"/>
          <p:cNvSpPr txBox="1">
            <a:spLocks noChangeArrowheads="1"/>
          </p:cNvSpPr>
          <p:nvPr/>
        </p:nvSpPr>
        <p:spPr bwMode="auto">
          <a:xfrm>
            <a:off x="1143000" y="2743200"/>
            <a:ext cx="7162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</a:rPr>
              <a:t>The Sinai Peninsula</a:t>
            </a:r>
            <a:endParaRPr lang="en-US" sz="3200"/>
          </a:p>
        </p:txBody>
      </p:sp>
      <p:sp>
        <p:nvSpPr>
          <p:cNvPr id="81924" name="Text Box 4"/>
          <p:cNvSpPr txBox="1">
            <a:spLocks noChangeArrowheads="1"/>
          </p:cNvSpPr>
          <p:nvPr/>
        </p:nvSpPr>
        <p:spPr bwMode="auto">
          <a:xfrm>
            <a:off x="8213725" y="6397625"/>
            <a:ext cx="920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>
                <a:solidFill>
                  <a:schemeClr val="bg1"/>
                </a:solidFill>
              </a:rPr>
              <a:t>C 400</a:t>
            </a:r>
            <a:endParaRPr lang="en-US"/>
          </a:p>
        </p:txBody>
      </p:sp>
    </p:spTree>
  </p:cSld>
  <p:clrMapOvr>
    <a:masterClrMapping/>
  </p:clrMapOvr>
  <p:transition advClick="0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82947" name="Text Box 3"/>
          <p:cNvSpPr txBox="1">
            <a:spLocks noChangeArrowheads="1"/>
          </p:cNvSpPr>
          <p:nvPr/>
        </p:nvSpPr>
        <p:spPr bwMode="auto">
          <a:xfrm>
            <a:off x="1371600" y="2209800"/>
            <a:ext cx="632460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>
                <a:solidFill>
                  <a:schemeClr val="bg1"/>
                </a:solidFill>
              </a:rPr>
              <a:t>Describe the 2 other types of climate/vegetation regions that are found in the Middle East/North Africa.</a:t>
            </a:r>
            <a:endParaRPr lang="en-US" sz="3600"/>
          </a:p>
        </p:txBody>
      </p:sp>
      <p:sp>
        <p:nvSpPr>
          <p:cNvPr id="82948" name="Text Box 4"/>
          <p:cNvSpPr txBox="1">
            <a:spLocks noChangeArrowheads="1"/>
          </p:cNvSpPr>
          <p:nvPr/>
        </p:nvSpPr>
        <p:spPr bwMode="auto">
          <a:xfrm>
            <a:off x="8213725" y="6397625"/>
            <a:ext cx="920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>
                <a:solidFill>
                  <a:schemeClr val="bg1"/>
                </a:solidFill>
              </a:rPr>
              <a:t>C 500</a:t>
            </a:r>
            <a:endParaRPr lang="en-US"/>
          </a:p>
        </p:txBody>
      </p:sp>
    </p:spTree>
  </p:cSld>
  <p:clrMapOvr>
    <a:masterClrMapping/>
  </p:clrMapOvr>
  <p:transition advClick="0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83971" name="Text Box 3"/>
          <p:cNvSpPr txBox="1">
            <a:spLocks noChangeArrowheads="1"/>
          </p:cNvSpPr>
          <p:nvPr/>
        </p:nvSpPr>
        <p:spPr bwMode="auto">
          <a:xfrm>
            <a:off x="1447800" y="1447800"/>
            <a:ext cx="63246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	</a:t>
            </a:r>
            <a:r>
              <a:rPr lang="en-US" sz="3200">
                <a:solidFill>
                  <a:schemeClr val="bg1"/>
                </a:solidFill>
              </a:rPr>
              <a:t>Steppe- Grasslands region that receives about 10-20 inches of rain a year.  Mostly used to raise livestock.</a:t>
            </a:r>
          </a:p>
          <a:p>
            <a:pPr eaLnBrk="0" hangingPunct="0"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</a:rPr>
              <a:t>	Mediterranean- Hot dry summers, mild wet winters. Most of the agriculture of the region is grown here.</a:t>
            </a:r>
            <a:endParaRPr lang="en-US" sz="3200"/>
          </a:p>
          <a:p>
            <a:pPr eaLnBrk="0" hangingPunct="0">
              <a:spcBef>
                <a:spcPct val="50000"/>
              </a:spcBef>
            </a:pPr>
            <a:endParaRPr lang="en-US" sz="3200"/>
          </a:p>
        </p:txBody>
      </p:sp>
      <p:sp>
        <p:nvSpPr>
          <p:cNvPr id="83972" name="Text Box 4"/>
          <p:cNvSpPr txBox="1">
            <a:spLocks noChangeArrowheads="1"/>
          </p:cNvSpPr>
          <p:nvPr/>
        </p:nvSpPr>
        <p:spPr bwMode="auto">
          <a:xfrm>
            <a:off x="8213725" y="6397625"/>
            <a:ext cx="920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>
                <a:solidFill>
                  <a:schemeClr val="bg1"/>
                </a:solidFill>
              </a:rPr>
              <a:t>C 500</a:t>
            </a:r>
            <a:endParaRPr lang="en-US"/>
          </a:p>
        </p:txBody>
      </p:sp>
    </p:spTree>
  </p:cSld>
  <p:clrMapOvr>
    <a:masterClrMapping/>
  </p:clrMapOvr>
  <p:transition advClick="0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84995" name="Text Box 3"/>
          <p:cNvSpPr txBox="1">
            <a:spLocks noChangeArrowheads="1"/>
          </p:cNvSpPr>
          <p:nvPr/>
        </p:nvSpPr>
        <p:spPr bwMode="auto">
          <a:xfrm>
            <a:off x="1219200" y="1828800"/>
            <a:ext cx="63246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>
                <a:solidFill>
                  <a:schemeClr val="bg1"/>
                </a:solidFill>
              </a:rPr>
              <a:t>What natural resource provides most of the income for the region?</a:t>
            </a:r>
            <a:endParaRPr lang="en-US" sz="3600"/>
          </a:p>
        </p:txBody>
      </p:sp>
      <p:sp>
        <p:nvSpPr>
          <p:cNvPr id="84996" name="Text Box 4"/>
          <p:cNvSpPr txBox="1">
            <a:spLocks noChangeArrowheads="1"/>
          </p:cNvSpPr>
          <p:nvPr/>
        </p:nvSpPr>
        <p:spPr bwMode="auto">
          <a:xfrm>
            <a:off x="8205788" y="6397625"/>
            <a:ext cx="938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>
                <a:solidFill>
                  <a:schemeClr val="bg1"/>
                </a:solidFill>
              </a:rPr>
              <a:t>D 100</a:t>
            </a:r>
            <a:endParaRPr lang="en-US"/>
          </a:p>
        </p:txBody>
      </p:sp>
    </p:spTree>
  </p:cSld>
  <p:clrMapOvr>
    <a:masterClrMapping/>
  </p:clrMapOvr>
  <p:transition advClick="0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86019" name="Text Box 3"/>
          <p:cNvSpPr txBox="1">
            <a:spLocks noChangeArrowheads="1"/>
          </p:cNvSpPr>
          <p:nvPr/>
        </p:nvSpPr>
        <p:spPr bwMode="auto">
          <a:xfrm>
            <a:off x="1371600" y="2667000"/>
            <a:ext cx="6324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>
                <a:solidFill>
                  <a:schemeClr val="bg1"/>
                </a:solidFill>
              </a:rPr>
              <a:t>OIL</a:t>
            </a:r>
          </a:p>
        </p:txBody>
      </p:sp>
      <p:sp>
        <p:nvSpPr>
          <p:cNvPr id="86020" name="Text Box 4"/>
          <p:cNvSpPr txBox="1">
            <a:spLocks noChangeArrowheads="1"/>
          </p:cNvSpPr>
          <p:nvPr/>
        </p:nvSpPr>
        <p:spPr bwMode="auto">
          <a:xfrm>
            <a:off x="8205788" y="6397625"/>
            <a:ext cx="938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>
                <a:solidFill>
                  <a:schemeClr val="bg1"/>
                </a:solidFill>
              </a:rPr>
              <a:t>D 100</a:t>
            </a:r>
            <a:endParaRPr lang="en-US"/>
          </a:p>
        </p:txBody>
      </p:sp>
    </p:spTree>
  </p:cSld>
  <p:clrMapOvr>
    <a:masterClrMapping/>
  </p:clrMapOvr>
  <p:transition advClick="0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87043" name="Text Box 3"/>
          <p:cNvSpPr txBox="1">
            <a:spLocks noChangeArrowheads="1"/>
          </p:cNvSpPr>
          <p:nvPr/>
        </p:nvSpPr>
        <p:spPr bwMode="auto">
          <a:xfrm>
            <a:off x="1219200" y="1828800"/>
            <a:ext cx="6324600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>
                <a:solidFill>
                  <a:schemeClr val="bg1"/>
                </a:solidFill>
              </a:rPr>
              <a:t>Limited water supplies has resulted in some countries to build facilities that turn salt water into fresh water called…</a:t>
            </a:r>
            <a:endParaRPr lang="en-US" sz="3600"/>
          </a:p>
        </p:txBody>
      </p:sp>
      <p:sp>
        <p:nvSpPr>
          <p:cNvPr id="87044" name="Text Box 4"/>
          <p:cNvSpPr txBox="1">
            <a:spLocks noChangeArrowheads="1"/>
          </p:cNvSpPr>
          <p:nvPr/>
        </p:nvSpPr>
        <p:spPr bwMode="auto">
          <a:xfrm>
            <a:off x="8205788" y="6397625"/>
            <a:ext cx="938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>
                <a:solidFill>
                  <a:schemeClr val="bg1"/>
                </a:solidFill>
              </a:rPr>
              <a:t>D 200</a:t>
            </a:r>
            <a:endParaRPr lang="en-US"/>
          </a:p>
        </p:txBody>
      </p:sp>
    </p:spTree>
  </p:cSld>
  <p:clrMapOvr>
    <a:masterClrMapping/>
  </p:clrMapOvr>
  <p:transition advClick="0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88067" name="Text Box 3"/>
          <p:cNvSpPr txBox="1">
            <a:spLocks noChangeArrowheads="1"/>
          </p:cNvSpPr>
          <p:nvPr/>
        </p:nvSpPr>
        <p:spPr bwMode="auto">
          <a:xfrm>
            <a:off x="1371600" y="2667000"/>
            <a:ext cx="6324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>
                <a:solidFill>
                  <a:schemeClr val="bg1"/>
                </a:solidFill>
              </a:rPr>
              <a:t>Desalination plants</a:t>
            </a:r>
            <a:endParaRPr lang="en-US" sz="3600"/>
          </a:p>
        </p:txBody>
      </p:sp>
      <p:sp>
        <p:nvSpPr>
          <p:cNvPr id="88068" name="Text Box 4"/>
          <p:cNvSpPr txBox="1">
            <a:spLocks noChangeArrowheads="1"/>
          </p:cNvSpPr>
          <p:nvPr/>
        </p:nvSpPr>
        <p:spPr bwMode="auto">
          <a:xfrm>
            <a:off x="8205788" y="6397625"/>
            <a:ext cx="938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>
                <a:solidFill>
                  <a:schemeClr val="bg1"/>
                </a:solidFill>
              </a:rPr>
              <a:t>D 200</a:t>
            </a:r>
            <a:endParaRPr lang="en-US"/>
          </a:p>
        </p:txBody>
      </p:sp>
    </p:spTree>
  </p:cSld>
  <p:clrMapOvr>
    <a:masterClrMapping/>
  </p:clrMapOvr>
  <p:transition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9" name="Picture 12" descr="screenj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1933575"/>
            <a:ext cx="1323975" cy="10382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270" name="Text Box 45"/>
          <p:cNvSpPr txBox="1">
            <a:spLocks noChangeArrowheads="1"/>
          </p:cNvSpPr>
          <p:nvPr/>
        </p:nvSpPr>
        <p:spPr bwMode="auto">
          <a:xfrm>
            <a:off x="271463" y="2162175"/>
            <a:ext cx="10588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800">
                <a:solidFill>
                  <a:schemeClr val="bg1"/>
                </a:solidFill>
                <a:latin typeface="Arial Black" pitchFamily="34" charset="0"/>
                <a:hlinkClick r:id="" action="ppaction://hlinkshowjump?jump=nextslide"/>
              </a:rPr>
              <a:t>100</a:t>
            </a:r>
            <a:endParaRPr lang="en-US"/>
          </a:p>
        </p:txBody>
      </p:sp>
      <p:pic>
        <p:nvPicPr>
          <p:cNvPr id="2271" name="Picture 99" descr="blu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9725" y="2543175"/>
            <a:ext cx="10287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72" name="Picture 100" descr="screenj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47825" y="1933575"/>
            <a:ext cx="1323975" cy="10382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273" name="Text Box 101"/>
          <p:cNvSpPr txBox="1">
            <a:spLocks noChangeArrowheads="1"/>
          </p:cNvSpPr>
          <p:nvPr/>
        </p:nvSpPr>
        <p:spPr bwMode="auto">
          <a:xfrm>
            <a:off x="1766888" y="2162175"/>
            <a:ext cx="10588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800">
                <a:solidFill>
                  <a:schemeClr val="bg1"/>
                </a:solidFill>
                <a:latin typeface="Arial Black" pitchFamily="34" charset="0"/>
                <a:hlinkClick r:id="rId7" action="ppaction://hlinksldjump"/>
              </a:rPr>
              <a:t>100</a:t>
            </a:r>
            <a:endParaRPr lang="en-US"/>
          </a:p>
        </p:txBody>
      </p:sp>
      <p:pic>
        <p:nvPicPr>
          <p:cNvPr id="2274" name="Picture 102" descr="blu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35150" y="2543175"/>
            <a:ext cx="10287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75" name="Picture 103" descr="screenj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71825" y="1933575"/>
            <a:ext cx="1323975" cy="10382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276" name="Text Box 104"/>
          <p:cNvSpPr txBox="1">
            <a:spLocks noChangeArrowheads="1"/>
          </p:cNvSpPr>
          <p:nvPr/>
        </p:nvSpPr>
        <p:spPr bwMode="auto">
          <a:xfrm>
            <a:off x="3290888" y="2162175"/>
            <a:ext cx="10588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800">
                <a:solidFill>
                  <a:schemeClr val="bg1"/>
                </a:solidFill>
                <a:latin typeface="Arial Black" pitchFamily="34" charset="0"/>
                <a:hlinkClick r:id="rId8" action="ppaction://hlinksldjump"/>
              </a:rPr>
              <a:t>100</a:t>
            </a:r>
            <a:endParaRPr lang="en-US"/>
          </a:p>
        </p:txBody>
      </p:sp>
      <p:pic>
        <p:nvPicPr>
          <p:cNvPr id="2277" name="Picture 105" descr="blu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9150" y="2543175"/>
            <a:ext cx="10287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78" name="Picture 106" descr="screenj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95825" y="1933575"/>
            <a:ext cx="1323975" cy="10382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279" name="Text Box 107"/>
          <p:cNvSpPr txBox="1">
            <a:spLocks noChangeArrowheads="1"/>
          </p:cNvSpPr>
          <p:nvPr/>
        </p:nvSpPr>
        <p:spPr bwMode="auto">
          <a:xfrm>
            <a:off x="4814888" y="2162175"/>
            <a:ext cx="10588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800">
                <a:solidFill>
                  <a:schemeClr val="bg1"/>
                </a:solidFill>
                <a:latin typeface="Arial Black" pitchFamily="34" charset="0"/>
                <a:hlinkClick r:id="rId9" action="ppaction://hlinksldjump"/>
              </a:rPr>
              <a:t>100</a:t>
            </a:r>
            <a:endParaRPr lang="en-US"/>
          </a:p>
        </p:txBody>
      </p:sp>
      <p:pic>
        <p:nvPicPr>
          <p:cNvPr id="2280" name="Picture 108" descr="blu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83150" y="2543175"/>
            <a:ext cx="10287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81" name="Picture 109" descr="screenj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9825" y="1933575"/>
            <a:ext cx="1323975" cy="10382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282" name="Text Box 110"/>
          <p:cNvSpPr txBox="1">
            <a:spLocks noChangeArrowheads="1"/>
          </p:cNvSpPr>
          <p:nvPr/>
        </p:nvSpPr>
        <p:spPr bwMode="auto">
          <a:xfrm>
            <a:off x="6338888" y="2162175"/>
            <a:ext cx="10588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800">
                <a:solidFill>
                  <a:schemeClr val="bg1"/>
                </a:solidFill>
                <a:latin typeface="Arial Black" pitchFamily="34" charset="0"/>
                <a:hlinkClick r:id="rId10" action="ppaction://hlinksldjump"/>
              </a:rPr>
              <a:t>100</a:t>
            </a:r>
            <a:endParaRPr lang="en-US"/>
          </a:p>
        </p:txBody>
      </p:sp>
      <p:pic>
        <p:nvPicPr>
          <p:cNvPr id="2283" name="Picture 111" descr="blu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07150" y="2543175"/>
            <a:ext cx="10287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84" name="Picture 115" descr="screenj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2924175"/>
            <a:ext cx="1323975" cy="10382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285" name="Text Box 116"/>
          <p:cNvSpPr txBox="1">
            <a:spLocks noChangeArrowheads="1"/>
          </p:cNvSpPr>
          <p:nvPr/>
        </p:nvSpPr>
        <p:spPr bwMode="auto">
          <a:xfrm>
            <a:off x="271463" y="3152775"/>
            <a:ext cx="10588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800">
                <a:solidFill>
                  <a:schemeClr val="bg1"/>
                </a:solidFill>
                <a:latin typeface="Arial Black" pitchFamily="34" charset="0"/>
                <a:hlinkClick r:id="rId11" action="ppaction://hlinksldjump"/>
              </a:rPr>
              <a:t>200</a:t>
            </a:r>
            <a:endParaRPr lang="en-US"/>
          </a:p>
        </p:txBody>
      </p:sp>
      <p:pic>
        <p:nvPicPr>
          <p:cNvPr id="2286" name="Picture 117" descr="blu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9725" y="3533775"/>
            <a:ext cx="10287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87" name="Picture 118" descr="screenj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47825" y="2924175"/>
            <a:ext cx="1323975" cy="10382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288" name="Text Box 119"/>
          <p:cNvSpPr txBox="1">
            <a:spLocks noChangeArrowheads="1"/>
          </p:cNvSpPr>
          <p:nvPr/>
        </p:nvSpPr>
        <p:spPr bwMode="auto">
          <a:xfrm>
            <a:off x="1766888" y="3152775"/>
            <a:ext cx="10588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800">
                <a:solidFill>
                  <a:schemeClr val="bg1"/>
                </a:solidFill>
                <a:latin typeface="Arial Black" pitchFamily="34" charset="0"/>
                <a:hlinkClick r:id="rId12" action="ppaction://hlinksldjump"/>
              </a:rPr>
              <a:t>200</a:t>
            </a:r>
            <a:endParaRPr lang="en-US"/>
          </a:p>
        </p:txBody>
      </p:sp>
      <p:pic>
        <p:nvPicPr>
          <p:cNvPr id="2289" name="Picture 120" descr="blu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35150" y="3533775"/>
            <a:ext cx="10287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90" name="Picture 121" descr="screenj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71825" y="2924175"/>
            <a:ext cx="1323975" cy="10382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291" name="Text Box 122"/>
          <p:cNvSpPr txBox="1">
            <a:spLocks noChangeArrowheads="1"/>
          </p:cNvSpPr>
          <p:nvPr/>
        </p:nvSpPr>
        <p:spPr bwMode="auto">
          <a:xfrm>
            <a:off x="3290888" y="3152775"/>
            <a:ext cx="10588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800">
                <a:solidFill>
                  <a:schemeClr val="bg1"/>
                </a:solidFill>
                <a:latin typeface="Arial Black" pitchFamily="34" charset="0"/>
                <a:hlinkClick r:id="rId13" action="ppaction://hlinksldjump"/>
              </a:rPr>
              <a:t>200</a:t>
            </a:r>
            <a:endParaRPr lang="en-US"/>
          </a:p>
        </p:txBody>
      </p:sp>
      <p:pic>
        <p:nvPicPr>
          <p:cNvPr id="2292" name="Picture 123" descr="blu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9150" y="3533775"/>
            <a:ext cx="10287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93" name="Picture 124" descr="screenj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95825" y="2924175"/>
            <a:ext cx="1323975" cy="10382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294" name="Text Box 125"/>
          <p:cNvSpPr txBox="1">
            <a:spLocks noChangeArrowheads="1"/>
          </p:cNvSpPr>
          <p:nvPr/>
        </p:nvSpPr>
        <p:spPr bwMode="auto">
          <a:xfrm>
            <a:off x="4814888" y="3152775"/>
            <a:ext cx="10588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800">
                <a:solidFill>
                  <a:schemeClr val="bg1"/>
                </a:solidFill>
                <a:latin typeface="Arial Black" pitchFamily="34" charset="0"/>
                <a:hlinkClick r:id="rId14" action="ppaction://hlinksldjump"/>
              </a:rPr>
              <a:t>200</a:t>
            </a:r>
            <a:endParaRPr lang="en-US"/>
          </a:p>
        </p:txBody>
      </p:sp>
      <p:pic>
        <p:nvPicPr>
          <p:cNvPr id="2295" name="Picture 126" descr="blu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83150" y="3533775"/>
            <a:ext cx="10287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96" name="Picture 127" descr="screenj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9825" y="2924175"/>
            <a:ext cx="1323975" cy="10382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297" name="Text Box 128"/>
          <p:cNvSpPr txBox="1">
            <a:spLocks noChangeArrowheads="1"/>
          </p:cNvSpPr>
          <p:nvPr/>
        </p:nvSpPr>
        <p:spPr bwMode="auto">
          <a:xfrm>
            <a:off x="6338888" y="3152775"/>
            <a:ext cx="10588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800">
                <a:solidFill>
                  <a:schemeClr val="bg1"/>
                </a:solidFill>
                <a:latin typeface="Arial Black" pitchFamily="34" charset="0"/>
                <a:hlinkClick r:id="rId15" action="ppaction://hlinksldjump"/>
              </a:rPr>
              <a:t>200</a:t>
            </a:r>
            <a:endParaRPr lang="en-US"/>
          </a:p>
        </p:txBody>
      </p:sp>
      <p:pic>
        <p:nvPicPr>
          <p:cNvPr id="2298" name="Picture 129" descr="blu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07150" y="3533775"/>
            <a:ext cx="10287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99" name="Picture 133" descr="screenj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3914775"/>
            <a:ext cx="1323975" cy="10382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300" name="Text Box 134"/>
          <p:cNvSpPr txBox="1">
            <a:spLocks noChangeArrowheads="1"/>
          </p:cNvSpPr>
          <p:nvPr/>
        </p:nvSpPr>
        <p:spPr bwMode="auto">
          <a:xfrm>
            <a:off x="271463" y="4143375"/>
            <a:ext cx="10588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800">
                <a:solidFill>
                  <a:schemeClr val="bg1"/>
                </a:solidFill>
                <a:latin typeface="Arial Black" pitchFamily="34" charset="0"/>
                <a:hlinkClick r:id="rId16" action="ppaction://hlinksldjump"/>
              </a:rPr>
              <a:t>300</a:t>
            </a:r>
            <a:endParaRPr lang="en-US"/>
          </a:p>
        </p:txBody>
      </p:sp>
      <p:pic>
        <p:nvPicPr>
          <p:cNvPr id="2301" name="Picture 135" descr="blu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9725" y="4524375"/>
            <a:ext cx="10287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02" name="Picture 136" descr="screenj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47825" y="3914775"/>
            <a:ext cx="1323975" cy="10382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303" name="Text Box 137"/>
          <p:cNvSpPr txBox="1">
            <a:spLocks noChangeArrowheads="1"/>
          </p:cNvSpPr>
          <p:nvPr/>
        </p:nvSpPr>
        <p:spPr bwMode="auto">
          <a:xfrm>
            <a:off x="1766888" y="4143375"/>
            <a:ext cx="10588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800">
                <a:solidFill>
                  <a:schemeClr val="bg1"/>
                </a:solidFill>
                <a:latin typeface="Arial Black" pitchFamily="34" charset="0"/>
                <a:hlinkClick r:id="rId17" action="ppaction://hlinksldjump"/>
              </a:rPr>
              <a:t>300</a:t>
            </a:r>
            <a:endParaRPr lang="en-US"/>
          </a:p>
        </p:txBody>
      </p:sp>
      <p:pic>
        <p:nvPicPr>
          <p:cNvPr id="2304" name="Picture 138" descr="blu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35150" y="4524375"/>
            <a:ext cx="10287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05" name="Picture 139" descr="screenj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71825" y="3914775"/>
            <a:ext cx="1323975" cy="10382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306" name="Text Box 140"/>
          <p:cNvSpPr txBox="1">
            <a:spLocks noChangeArrowheads="1"/>
          </p:cNvSpPr>
          <p:nvPr/>
        </p:nvSpPr>
        <p:spPr bwMode="auto">
          <a:xfrm>
            <a:off x="3290888" y="4143375"/>
            <a:ext cx="10588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800">
                <a:solidFill>
                  <a:schemeClr val="bg1"/>
                </a:solidFill>
                <a:latin typeface="Arial Black" pitchFamily="34" charset="0"/>
                <a:hlinkClick r:id="rId18" action="ppaction://hlinksldjump"/>
              </a:rPr>
              <a:t>300</a:t>
            </a:r>
            <a:endParaRPr lang="en-US"/>
          </a:p>
        </p:txBody>
      </p:sp>
      <p:pic>
        <p:nvPicPr>
          <p:cNvPr id="2307" name="Picture 141" descr="blu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9150" y="4524375"/>
            <a:ext cx="10287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08" name="Picture 142" descr="screenj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95825" y="3914775"/>
            <a:ext cx="1323975" cy="10382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309" name="Text Box 143"/>
          <p:cNvSpPr txBox="1">
            <a:spLocks noChangeArrowheads="1"/>
          </p:cNvSpPr>
          <p:nvPr/>
        </p:nvSpPr>
        <p:spPr bwMode="auto">
          <a:xfrm>
            <a:off x="4814888" y="4143375"/>
            <a:ext cx="10588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800">
                <a:solidFill>
                  <a:schemeClr val="bg1"/>
                </a:solidFill>
                <a:latin typeface="Arial Black" pitchFamily="34" charset="0"/>
                <a:hlinkClick r:id="rId19" action="ppaction://hlinksldjump"/>
              </a:rPr>
              <a:t>300</a:t>
            </a:r>
            <a:endParaRPr lang="en-US"/>
          </a:p>
        </p:txBody>
      </p:sp>
      <p:pic>
        <p:nvPicPr>
          <p:cNvPr id="2310" name="Picture 144" descr="blu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83150" y="4524375"/>
            <a:ext cx="10287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11" name="Picture 145" descr="screenj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9825" y="3914775"/>
            <a:ext cx="1323975" cy="10382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312" name="Text Box 146"/>
          <p:cNvSpPr txBox="1">
            <a:spLocks noChangeArrowheads="1"/>
          </p:cNvSpPr>
          <p:nvPr/>
        </p:nvSpPr>
        <p:spPr bwMode="auto">
          <a:xfrm>
            <a:off x="6338888" y="4143375"/>
            <a:ext cx="10588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800">
                <a:solidFill>
                  <a:schemeClr val="bg1"/>
                </a:solidFill>
                <a:latin typeface="Arial Black" pitchFamily="34" charset="0"/>
                <a:hlinkClick r:id="rId20" action="ppaction://hlinksldjump"/>
              </a:rPr>
              <a:t>300</a:t>
            </a:r>
            <a:endParaRPr lang="en-US"/>
          </a:p>
        </p:txBody>
      </p:sp>
      <p:pic>
        <p:nvPicPr>
          <p:cNvPr id="2313" name="Picture 147" descr="blu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07150" y="4524375"/>
            <a:ext cx="10287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14" name="Picture 151" descr="screenj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4905375"/>
            <a:ext cx="1323975" cy="10382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315" name="Text Box 152"/>
          <p:cNvSpPr txBox="1">
            <a:spLocks noChangeArrowheads="1"/>
          </p:cNvSpPr>
          <p:nvPr/>
        </p:nvSpPr>
        <p:spPr bwMode="auto">
          <a:xfrm>
            <a:off x="271463" y="5133975"/>
            <a:ext cx="10588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800">
                <a:solidFill>
                  <a:schemeClr val="bg1"/>
                </a:solidFill>
                <a:latin typeface="Arial Black" pitchFamily="34" charset="0"/>
                <a:hlinkClick r:id="rId21" action="ppaction://hlinksldjump"/>
              </a:rPr>
              <a:t>400</a:t>
            </a:r>
            <a:endParaRPr lang="en-US"/>
          </a:p>
        </p:txBody>
      </p:sp>
      <p:pic>
        <p:nvPicPr>
          <p:cNvPr id="2316" name="Picture 153" descr="blu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9725" y="5514975"/>
            <a:ext cx="10287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17" name="Picture 154" descr="screenj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47825" y="4905375"/>
            <a:ext cx="1323975" cy="10382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318" name="Text Box 155"/>
          <p:cNvSpPr txBox="1">
            <a:spLocks noChangeArrowheads="1"/>
          </p:cNvSpPr>
          <p:nvPr/>
        </p:nvSpPr>
        <p:spPr bwMode="auto">
          <a:xfrm>
            <a:off x="1766888" y="5133975"/>
            <a:ext cx="10588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800">
                <a:solidFill>
                  <a:schemeClr val="bg1"/>
                </a:solidFill>
                <a:latin typeface="Arial Black" pitchFamily="34" charset="0"/>
                <a:hlinkClick r:id="rId22" action="ppaction://hlinksldjump"/>
              </a:rPr>
              <a:t>400</a:t>
            </a:r>
            <a:endParaRPr lang="en-US"/>
          </a:p>
        </p:txBody>
      </p:sp>
      <p:pic>
        <p:nvPicPr>
          <p:cNvPr id="2319" name="Picture 156" descr="blu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35150" y="5514975"/>
            <a:ext cx="10287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20" name="Picture 157" descr="screenj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71825" y="4905375"/>
            <a:ext cx="1323975" cy="10382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321" name="Text Box 158"/>
          <p:cNvSpPr txBox="1">
            <a:spLocks noChangeArrowheads="1"/>
          </p:cNvSpPr>
          <p:nvPr/>
        </p:nvSpPr>
        <p:spPr bwMode="auto">
          <a:xfrm>
            <a:off x="3290888" y="5133975"/>
            <a:ext cx="10588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800">
                <a:solidFill>
                  <a:schemeClr val="bg1"/>
                </a:solidFill>
                <a:latin typeface="Arial Black" pitchFamily="34" charset="0"/>
                <a:hlinkClick r:id="rId23" action="ppaction://hlinksldjump"/>
              </a:rPr>
              <a:t>400</a:t>
            </a:r>
            <a:endParaRPr lang="en-US"/>
          </a:p>
        </p:txBody>
      </p:sp>
      <p:pic>
        <p:nvPicPr>
          <p:cNvPr id="2322" name="Picture 159" descr="blu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9150" y="5514975"/>
            <a:ext cx="10287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23" name="Picture 160" descr="screenj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95825" y="4905375"/>
            <a:ext cx="1323975" cy="10382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324" name="Text Box 161"/>
          <p:cNvSpPr txBox="1">
            <a:spLocks noChangeArrowheads="1"/>
          </p:cNvSpPr>
          <p:nvPr/>
        </p:nvSpPr>
        <p:spPr bwMode="auto">
          <a:xfrm>
            <a:off x="4814888" y="5133975"/>
            <a:ext cx="10588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800">
                <a:solidFill>
                  <a:schemeClr val="bg1"/>
                </a:solidFill>
                <a:latin typeface="Arial Black" pitchFamily="34" charset="0"/>
                <a:hlinkClick r:id="rId24" action="ppaction://hlinksldjump"/>
              </a:rPr>
              <a:t>400</a:t>
            </a:r>
            <a:endParaRPr lang="en-US"/>
          </a:p>
        </p:txBody>
      </p:sp>
      <p:pic>
        <p:nvPicPr>
          <p:cNvPr id="2325" name="Picture 162" descr="blu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83150" y="5514975"/>
            <a:ext cx="10287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26" name="Picture 163" descr="screenj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9825" y="4905375"/>
            <a:ext cx="1323975" cy="10382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327" name="Text Box 164"/>
          <p:cNvSpPr txBox="1">
            <a:spLocks noChangeArrowheads="1"/>
          </p:cNvSpPr>
          <p:nvPr/>
        </p:nvSpPr>
        <p:spPr bwMode="auto">
          <a:xfrm>
            <a:off x="6338888" y="5133975"/>
            <a:ext cx="10588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800">
                <a:solidFill>
                  <a:schemeClr val="bg1"/>
                </a:solidFill>
                <a:latin typeface="Arial Black" pitchFamily="34" charset="0"/>
                <a:hlinkClick r:id="rId25" action="ppaction://hlinksldjump"/>
              </a:rPr>
              <a:t>400</a:t>
            </a:r>
            <a:endParaRPr lang="en-US"/>
          </a:p>
        </p:txBody>
      </p:sp>
      <p:pic>
        <p:nvPicPr>
          <p:cNvPr id="2328" name="Picture 165" descr="blu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07150" y="5514975"/>
            <a:ext cx="10287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29" name="Picture 169" descr="screenj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5895975"/>
            <a:ext cx="1323975" cy="10382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330" name="Text Box 170"/>
          <p:cNvSpPr txBox="1">
            <a:spLocks noChangeArrowheads="1"/>
          </p:cNvSpPr>
          <p:nvPr/>
        </p:nvSpPr>
        <p:spPr bwMode="auto">
          <a:xfrm>
            <a:off x="304800" y="6124575"/>
            <a:ext cx="10588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800">
                <a:solidFill>
                  <a:schemeClr val="bg1"/>
                </a:solidFill>
                <a:latin typeface="Arial Black" pitchFamily="34" charset="0"/>
                <a:hlinkClick r:id="rId26" action="ppaction://hlinksldjump"/>
              </a:rPr>
              <a:t>500</a:t>
            </a:r>
            <a:endParaRPr lang="en-US"/>
          </a:p>
        </p:txBody>
      </p:sp>
      <p:pic>
        <p:nvPicPr>
          <p:cNvPr id="2331" name="Picture 171" descr="blu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9725" y="6505575"/>
            <a:ext cx="10287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32" name="Picture 172" descr="screenj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47825" y="5895975"/>
            <a:ext cx="1323975" cy="10382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333" name="Text Box 173"/>
          <p:cNvSpPr txBox="1">
            <a:spLocks noChangeArrowheads="1"/>
          </p:cNvSpPr>
          <p:nvPr/>
        </p:nvSpPr>
        <p:spPr bwMode="auto">
          <a:xfrm>
            <a:off x="1766888" y="6124575"/>
            <a:ext cx="10588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800">
                <a:solidFill>
                  <a:schemeClr val="bg1"/>
                </a:solidFill>
                <a:latin typeface="Arial Black" pitchFamily="34" charset="0"/>
                <a:hlinkClick r:id="rId27" action="ppaction://hlinksldjump"/>
              </a:rPr>
              <a:t>500</a:t>
            </a:r>
            <a:endParaRPr lang="en-US"/>
          </a:p>
        </p:txBody>
      </p:sp>
      <p:pic>
        <p:nvPicPr>
          <p:cNvPr id="2334" name="Picture 174" descr="blu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35150" y="6505575"/>
            <a:ext cx="10287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35" name="Picture 175" descr="screenj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71825" y="5895975"/>
            <a:ext cx="1323975" cy="10382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336" name="Text Box 176"/>
          <p:cNvSpPr txBox="1">
            <a:spLocks noChangeArrowheads="1"/>
          </p:cNvSpPr>
          <p:nvPr/>
        </p:nvSpPr>
        <p:spPr bwMode="auto">
          <a:xfrm>
            <a:off x="3290888" y="6124575"/>
            <a:ext cx="10588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800">
                <a:solidFill>
                  <a:schemeClr val="bg1"/>
                </a:solidFill>
                <a:latin typeface="Arial Black" pitchFamily="34" charset="0"/>
                <a:hlinkClick r:id="rId28" action="ppaction://hlinksldjump"/>
              </a:rPr>
              <a:t>500</a:t>
            </a:r>
            <a:endParaRPr lang="en-US"/>
          </a:p>
        </p:txBody>
      </p:sp>
      <p:pic>
        <p:nvPicPr>
          <p:cNvPr id="2337" name="Picture 177" descr="blu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9150" y="6505575"/>
            <a:ext cx="10287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38" name="Picture 178" descr="screenj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95825" y="5895975"/>
            <a:ext cx="1323975" cy="10382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339" name="Text Box 179"/>
          <p:cNvSpPr txBox="1">
            <a:spLocks noChangeArrowheads="1"/>
          </p:cNvSpPr>
          <p:nvPr/>
        </p:nvSpPr>
        <p:spPr bwMode="auto">
          <a:xfrm>
            <a:off x="4814888" y="6124575"/>
            <a:ext cx="10588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800">
                <a:solidFill>
                  <a:schemeClr val="bg1"/>
                </a:solidFill>
                <a:latin typeface="Arial Black" pitchFamily="34" charset="0"/>
                <a:hlinkClick r:id="rId29" action="ppaction://hlinksldjump"/>
              </a:rPr>
              <a:t>500</a:t>
            </a:r>
            <a:endParaRPr lang="en-US"/>
          </a:p>
        </p:txBody>
      </p:sp>
      <p:pic>
        <p:nvPicPr>
          <p:cNvPr id="2340" name="Picture 180" descr="blu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83150" y="6505575"/>
            <a:ext cx="10287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41" name="Picture 181" descr="screenj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9825" y="5895975"/>
            <a:ext cx="1323975" cy="10382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342" name="Text Box 182"/>
          <p:cNvSpPr txBox="1">
            <a:spLocks noChangeArrowheads="1"/>
          </p:cNvSpPr>
          <p:nvPr/>
        </p:nvSpPr>
        <p:spPr bwMode="auto">
          <a:xfrm>
            <a:off x="6338888" y="6124575"/>
            <a:ext cx="10588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800">
                <a:solidFill>
                  <a:schemeClr val="bg1"/>
                </a:solidFill>
                <a:latin typeface="Arial Black" pitchFamily="34" charset="0"/>
                <a:hlinkClick r:id="rId30" action="ppaction://hlinksldjump"/>
              </a:rPr>
              <a:t>500</a:t>
            </a:r>
            <a:endParaRPr lang="en-US"/>
          </a:p>
        </p:txBody>
      </p:sp>
      <p:pic>
        <p:nvPicPr>
          <p:cNvPr id="2343" name="Picture 183" descr="blu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07150" y="6505575"/>
            <a:ext cx="10287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44" name="Picture 187" descr="screenj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914400"/>
            <a:ext cx="1323975" cy="10382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345" name="Picture 190" descr="screenj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47825" y="914400"/>
            <a:ext cx="1323975" cy="10382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346" name="Picture 193" descr="screenj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71825" y="914400"/>
            <a:ext cx="1323975" cy="10382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347" name="Picture 196" descr="screenj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95825" y="914400"/>
            <a:ext cx="1323975" cy="10382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348" name="Picture 199" descr="screenj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9825" y="914400"/>
            <a:ext cx="1323975" cy="10382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349" name="Text Box 205"/>
          <p:cNvSpPr txBox="1">
            <a:spLocks noChangeArrowheads="1"/>
          </p:cNvSpPr>
          <p:nvPr/>
        </p:nvSpPr>
        <p:spPr bwMode="auto">
          <a:xfrm>
            <a:off x="76200" y="1219200"/>
            <a:ext cx="1447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600">
                <a:solidFill>
                  <a:schemeClr val="bg1"/>
                </a:solidFill>
                <a:latin typeface="Arial Black" pitchFamily="34" charset="0"/>
              </a:rPr>
              <a:t>Maps</a:t>
            </a:r>
          </a:p>
        </p:txBody>
      </p:sp>
      <p:sp>
        <p:nvSpPr>
          <p:cNvPr id="2350" name="Text Box 206"/>
          <p:cNvSpPr txBox="1">
            <a:spLocks noChangeArrowheads="1"/>
          </p:cNvSpPr>
          <p:nvPr/>
        </p:nvSpPr>
        <p:spPr bwMode="auto">
          <a:xfrm>
            <a:off x="1600200" y="1219200"/>
            <a:ext cx="1447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600">
                <a:solidFill>
                  <a:schemeClr val="bg1"/>
                </a:solidFill>
                <a:latin typeface="Arial Black" pitchFamily="34" charset="0"/>
              </a:rPr>
              <a:t>Definitions</a:t>
            </a:r>
          </a:p>
        </p:txBody>
      </p:sp>
      <p:sp>
        <p:nvSpPr>
          <p:cNvPr id="2351" name="Text Box 207"/>
          <p:cNvSpPr txBox="1">
            <a:spLocks noChangeArrowheads="1"/>
          </p:cNvSpPr>
          <p:nvPr/>
        </p:nvSpPr>
        <p:spPr bwMode="auto">
          <a:xfrm>
            <a:off x="3124200" y="1219200"/>
            <a:ext cx="1447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200">
                <a:solidFill>
                  <a:schemeClr val="bg1"/>
                </a:solidFill>
                <a:latin typeface="Arial Black" pitchFamily="34" charset="0"/>
              </a:rPr>
              <a:t>Physical Geography</a:t>
            </a:r>
          </a:p>
        </p:txBody>
      </p:sp>
      <p:sp>
        <p:nvSpPr>
          <p:cNvPr id="2352" name="Text Box 208"/>
          <p:cNvSpPr txBox="1">
            <a:spLocks noChangeArrowheads="1"/>
          </p:cNvSpPr>
          <p:nvPr/>
        </p:nvSpPr>
        <p:spPr bwMode="auto">
          <a:xfrm>
            <a:off x="4648200" y="1219200"/>
            <a:ext cx="1447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400">
                <a:solidFill>
                  <a:schemeClr val="bg1"/>
                </a:solidFill>
                <a:latin typeface="Arial Black" pitchFamily="34" charset="0"/>
              </a:rPr>
              <a:t>The region today</a:t>
            </a:r>
          </a:p>
        </p:txBody>
      </p:sp>
      <p:sp>
        <p:nvSpPr>
          <p:cNvPr id="2353" name="Text Box 209"/>
          <p:cNvSpPr txBox="1">
            <a:spLocks noChangeArrowheads="1"/>
          </p:cNvSpPr>
          <p:nvPr/>
        </p:nvSpPr>
        <p:spPr bwMode="auto">
          <a:xfrm>
            <a:off x="6172200" y="1219200"/>
            <a:ext cx="1447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200">
                <a:solidFill>
                  <a:schemeClr val="bg1"/>
                </a:solidFill>
                <a:latin typeface="Arial Black" pitchFamily="34" charset="0"/>
              </a:rPr>
              <a:t>Human Geography</a:t>
            </a:r>
          </a:p>
        </p:txBody>
      </p:sp>
      <p:pic>
        <p:nvPicPr>
          <p:cNvPr id="2354" name="Picture 217" descr="applause">
            <a:hlinkClick r:id="" action="ppaction://noaction">
              <a:snd r:embed="rId31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32"/>
          <a:srcRect/>
          <a:stretch>
            <a:fillRect/>
          </a:stretch>
        </p:blipFill>
        <p:spPr bwMode="auto">
          <a:xfrm>
            <a:off x="76200" y="288925"/>
            <a:ext cx="914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267" name="Object 219">
            <a:hlinkClick r:id="rId33" action="ppaction://hlinksldjump"/>
          </p:cNvPr>
          <p:cNvGraphicFramePr>
            <a:graphicFrameLocks noChangeAspect="1"/>
          </p:cNvGraphicFramePr>
          <p:nvPr/>
        </p:nvGraphicFramePr>
        <p:xfrm>
          <a:off x="7924800" y="228600"/>
          <a:ext cx="1009650" cy="542925"/>
        </p:xfrm>
        <a:graphic>
          <a:graphicData uri="http://schemas.openxmlformats.org/presentationml/2006/ole">
            <p:oleObj spid="_x0000_s2267" name="Bitmap Image" r:id="rId34" imgW="1009791" imgH="542857" progId="PBrush">
              <p:embed/>
            </p:oleObj>
          </a:graphicData>
        </a:graphic>
      </p:graphicFrame>
      <p:sp>
        <p:nvSpPr>
          <p:cNvPr id="2268" name="WordArt 220"/>
          <p:cNvSpPr>
            <a:spLocks noChangeArrowheads="1" noChangeShapeType="1" noTextEdit="1"/>
          </p:cNvSpPr>
          <p:nvPr/>
        </p:nvSpPr>
        <p:spPr bwMode="auto">
          <a:xfrm>
            <a:off x="1371600" y="228600"/>
            <a:ext cx="60198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"/>
              <a:lightRig rig="legacyNormal3" dir="b"/>
            </a:scene3d>
            <a:sp3d extrusionH="8874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en-US" sz="9600" kern="10" spc="-48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EAEAEA"/>
                    </a:gs>
                    <a:gs pos="17999">
                      <a:srgbClr val="777777"/>
                    </a:gs>
                    <a:gs pos="31000">
                      <a:srgbClr val="292929"/>
                    </a:gs>
                    <a:gs pos="33000">
                      <a:srgbClr val="B2B2B2"/>
                    </a:gs>
                    <a:gs pos="37000">
                      <a:srgbClr val="FFFFFF"/>
                    </a:gs>
                    <a:gs pos="78999">
                      <a:srgbClr val="5F5F5F"/>
                    </a:gs>
                    <a:gs pos="87000">
                      <a:srgbClr val="5F5F5F"/>
                    </a:gs>
                    <a:gs pos="100000">
                      <a:srgbClr val="CBCBCB"/>
                    </a:gs>
                  </a:gsLst>
                  <a:lin ang="18900000" scaled="1"/>
                </a:gradFill>
                <a:latin typeface="Arial Black"/>
              </a:rPr>
              <a:t>Jeopardy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89091" name="Text Box 3"/>
          <p:cNvSpPr txBox="1">
            <a:spLocks noChangeArrowheads="1"/>
          </p:cNvSpPr>
          <p:nvPr/>
        </p:nvSpPr>
        <p:spPr bwMode="auto">
          <a:xfrm>
            <a:off x="1371600" y="1905000"/>
            <a:ext cx="632460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>
                <a:solidFill>
                  <a:schemeClr val="bg1"/>
                </a:solidFill>
              </a:rPr>
              <a:t>Hundreds of oil wells were set on fire by Iraqi forces, threatening birds and fish, during what war?</a:t>
            </a:r>
            <a:endParaRPr lang="en-US" sz="3600"/>
          </a:p>
        </p:txBody>
      </p:sp>
      <p:sp>
        <p:nvSpPr>
          <p:cNvPr id="89092" name="Text Box 4"/>
          <p:cNvSpPr txBox="1">
            <a:spLocks noChangeArrowheads="1"/>
          </p:cNvSpPr>
          <p:nvPr/>
        </p:nvSpPr>
        <p:spPr bwMode="auto">
          <a:xfrm>
            <a:off x="8205788" y="6397625"/>
            <a:ext cx="938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>
                <a:solidFill>
                  <a:schemeClr val="bg1"/>
                </a:solidFill>
              </a:rPr>
              <a:t>D 300</a:t>
            </a:r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90115" name="Text Box 3"/>
          <p:cNvSpPr txBox="1">
            <a:spLocks noChangeArrowheads="1"/>
          </p:cNvSpPr>
          <p:nvPr/>
        </p:nvSpPr>
        <p:spPr bwMode="auto">
          <a:xfrm>
            <a:off x="1371600" y="2667000"/>
            <a:ext cx="6324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>
                <a:solidFill>
                  <a:schemeClr val="bg1"/>
                </a:solidFill>
              </a:rPr>
              <a:t>Persian Gulf War</a:t>
            </a:r>
            <a:endParaRPr lang="en-US" sz="3600"/>
          </a:p>
        </p:txBody>
      </p:sp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8205788" y="6397625"/>
            <a:ext cx="938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>
                <a:solidFill>
                  <a:schemeClr val="bg1"/>
                </a:solidFill>
              </a:rPr>
              <a:t>D 300</a:t>
            </a:r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91139" name="Text Box 3"/>
          <p:cNvSpPr txBox="1">
            <a:spLocks noChangeArrowheads="1"/>
          </p:cNvSpPr>
          <p:nvPr/>
        </p:nvSpPr>
        <p:spPr bwMode="auto">
          <a:xfrm>
            <a:off x="1371600" y="2667000"/>
            <a:ext cx="63246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>
                <a:solidFill>
                  <a:schemeClr val="bg1"/>
                </a:solidFill>
              </a:rPr>
              <a:t>What 2 business areas are some countries in the region trying to transition too?</a:t>
            </a:r>
            <a:endParaRPr lang="en-US" sz="3600"/>
          </a:p>
        </p:txBody>
      </p:sp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8205788" y="6397625"/>
            <a:ext cx="938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>
                <a:solidFill>
                  <a:schemeClr val="bg1"/>
                </a:solidFill>
              </a:rPr>
              <a:t>D 400</a:t>
            </a:r>
            <a:endParaRPr lang="en-US"/>
          </a:p>
        </p:txBody>
      </p:sp>
    </p:spTree>
  </p:cSld>
  <p:clrMapOvr>
    <a:masterClrMapping/>
  </p:clrMapOvr>
  <p:transition advClick="0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92163" name="Text Box 3"/>
          <p:cNvSpPr txBox="1">
            <a:spLocks noChangeArrowheads="1"/>
          </p:cNvSpPr>
          <p:nvPr/>
        </p:nvSpPr>
        <p:spPr bwMode="auto">
          <a:xfrm>
            <a:off x="1371600" y="2667000"/>
            <a:ext cx="6324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>
                <a:solidFill>
                  <a:schemeClr val="bg1"/>
                </a:solidFill>
              </a:rPr>
              <a:t>Tourism and Bankig</a:t>
            </a:r>
          </a:p>
        </p:txBody>
      </p:sp>
      <p:sp>
        <p:nvSpPr>
          <p:cNvPr id="92164" name="Text Box 4"/>
          <p:cNvSpPr txBox="1">
            <a:spLocks noChangeArrowheads="1"/>
          </p:cNvSpPr>
          <p:nvPr/>
        </p:nvSpPr>
        <p:spPr bwMode="auto">
          <a:xfrm>
            <a:off x="8205788" y="6397625"/>
            <a:ext cx="938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>
                <a:solidFill>
                  <a:schemeClr val="bg1"/>
                </a:solidFill>
              </a:rPr>
              <a:t>D 400</a:t>
            </a:r>
            <a:endParaRPr lang="en-US"/>
          </a:p>
        </p:txBody>
      </p:sp>
    </p:spTree>
  </p:cSld>
  <p:clrMapOvr>
    <a:masterClrMapping/>
  </p:clrMapOvr>
  <p:transition advClick="0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93187" name="Text Box 3"/>
          <p:cNvSpPr txBox="1">
            <a:spLocks noChangeArrowheads="1"/>
          </p:cNvSpPr>
          <p:nvPr/>
        </p:nvSpPr>
        <p:spPr bwMode="auto">
          <a:xfrm>
            <a:off x="1371600" y="2057400"/>
            <a:ext cx="63246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>
                <a:solidFill>
                  <a:schemeClr val="bg1"/>
                </a:solidFill>
              </a:rPr>
              <a:t>Describe several differences between Shia and Sunni Muslims.</a:t>
            </a:r>
            <a:endParaRPr lang="en-US" sz="3600"/>
          </a:p>
        </p:txBody>
      </p:sp>
      <p:sp>
        <p:nvSpPr>
          <p:cNvPr id="93188" name="Text Box 4"/>
          <p:cNvSpPr txBox="1">
            <a:spLocks noChangeArrowheads="1"/>
          </p:cNvSpPr>
          <p:nvPr/>
        </p:nvSpPr>
        <p:spPr bwMode="auto">
          <a:xfrm>
            <a:off x="8205788" y="6397625"/>
            <a:ext cx="938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>
                <a:solidFill>
                  <a:schemeClr val="bg1"/>
                </a:solidFill>
              </a:rPr>
              <a:t>D 500</a:t>
            </a:r>
            <a:endParaRPr lang="en-US"/>
          </a:p>
        </p:txBody>
      </p:sp>
    </p:spTree>
  </p:cSld>
  <p:clrMapOvr>
    <a:masterClrMapping/>
  </p:clrMapOvr>
  <p:transition advClick="0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94211" name="Text Box 3"/>
          <p:cNvSpPr txBox="1">
            <a:spLocks noChangeArrowheads="1"/>
          </p:cNvSpPr>
          <p:nvPr/>
        </p:nvSpPr>
        <p:spPr bwMode="auto">
          <a:xfrm>
            <a:off x="533400" y="1600200"/>
            <a:ext cx="7848600" cy="42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</a:rPr>
              <a:t>Shia- More strict following of the Koran.  Religious leaders must be a descendant of Mohammad.  Women have fewer rights.  Gov’t and religion often the same.</a:t>
            </a:r>
          </a:p>
          <a:p>
            <a:pPr eaLnBrk="0" hangingPunct="0"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</a:rPr>
              <a:t>Sunni- Less strict following of the Koran. Anyone can be a religious leader.  Women have more rights.  Gov’t often separate from the religion.</a:t>
            </a:r>
          </a:p>
        </p:txBody>
      </p:sp>
      <p:sp>
        <p:nvSpPr>
          <p:cNvPr id="94212" name="Text Box 4"/>
          <p:cNvSpPr txBox="1">
            <a:spLocks noChangeArrowheads="1"/>
          </p:cNvSpPr>
          <p:nvPr/>
        </p:nvSpPr>
        <p:spPr bwMode="auto">
          <a:xfrm>
            <a:off x="8205788" y="6397625"/>
            <a:ext cx="938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>
                <a:solidFill>
                  <a:schemeClr val="bg1"/>
                </a:solidFill>
              </a:rPr>
              <a:t>D 500</a:t>
            </a:r>
            <a:endParaRPr lang="en-US"/>
          </a:p>
        </p:txBody>
      </p:sp>
    </p:spTree>
  </p:cSld>
  <p:clrMapOvr>
    <a:masterClrMapping/>
  </p:clrMapOvr>
  <p:transition advClick="0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95235" name="Text Box 3"/>
          <p:cNvSpPr txBox="1">
            <a:spLocks noChangeArrowheads="1"/>
          </p:cNvSpPr>
          <p:nvPr/>
        </p:nvSpPr>
        <p:spPr bwMode="auto">
          <a:xfrm>
            <a:off x="1371600" y="2667000"/>
            <a:ext cx="63246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>
                <a:solidFill>
                  <a:schemeClr val="bg1"/>
                </a:solidFill>
              </a:rPr>
              <a:t>The most common language spoken in the region is…</a:t>
            </a:r>
            <a:endParaRPr lang="en-US" sz="3600"/>
          </a:p>
        </p:txBody>
      </p:sp>
      <p:sp>
        <p:nvSpPr>
          <p:cNvPr id="95236" name="Text Box 4"/>
          <p:cNvSpPr txBox="1">
            <a:spLocks noChangeArrowheads="1"/>
          </p:cNvSpPr>
          <p:nvPr/>
        </p:nvSpPr>
        <p:spPr bwMode="auto">
          <a:xfrm>
            <a:off x="8223250" y="6397625"/>
            <a:ext cx="903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>
                <a:solidFill>
                  <a:schemeClr val="bg1"/>
                </a:solidFill>
              </a:rPr>
              <a:t>E 100</a:t>
            </a:r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96259" name="Text Box 3"/>
          <p:cNvSpPr txBox="1">
            <a:spLocks noChangeArrowheads="1"/>
          </p:cNvSpPr>
          <p:nvPr/>
        </p:nvSpPr>
        <p:spPr bwMode="auto">
          <a:xfrm>
            <a:off x="1371600" y="2667000"/>
            <a:ext cx="6324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>
                <a:solidFill>
                  <a:schemeClr val="bg1"/>
                </a:solidFill>
              </a:rPr>
              <a:t>Arabic</a:t>
            </a:r>
            <a:endParaRPr lang="en-US" sz="3600"/>
          </a:p>
        </p:txBody>
      </p:sp>
      <p:sp>
        <p:nvSpPr>
          <p:cNvPr id="96260" name="Text Box 4"/>
          <p:cNvSpPr txBox="1">
            <a:spLocks noChangeArrowheads="1"/>
          </p:cNvSpPr>
          <p:nvPr/>
        </p:nvSpPr>
        <p:spPr bwMode="auto">
          <a:xfrm>
            <a:off x="8223250" y="6397625"/>
            <a:ext cx="903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>
                <a:solidFill>
                  <a:schemeClr val="bg1"/>
                </a:solidFill>
              </a:rPr>
              <a:t>E 100</a:t>
            </a:r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97283" name="Text Box 3"/>
          <p:cNvSpPr txBox="1">
            <a:spLocks noChangeArrowheads="1"/>
          </p:cNvSpPr>
          <p:nvPr/>
        </p:nvSpPr>
        <p:spPr bwMode="auto">
          <a:xfrm>
            <a:off x="1371600" y="2667000"/>
            <a:ext cx="63246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>
                <a:solidFill>
                  <a:schemeClr val="bg1"/>
                </a:solidFill>
              </a:rPr>
              <a:t>This religion is believed to be the worlds first monotheistic religion.</a:t>
            </a:r>
            <a:endParaRPr lang="en-US" sz="3600"/>
          </a:p>
        </p:txBody>
      </p:sp>
      <p:sp>
        <p:nvSpPr>
          <p:cNvPr id="97284" name="Text Box 4"/>
          <p:cNvSpPr txBox="1">
            <a:spLocks noChangeArrowheads="1"/>
          </p:cNvSpPr>
          <p:nvPr/>
        </p:nvSpPr>
        <p:spPr bwMode="auto">
          <a:xfrm>
            <a:off x="8223250" y="6397625"/>
            <a:ext cx="903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>
                <a:solidFill>
                  <a:schemeClr val="bg1"/>
                </a:solidFill>
              </a:rPr>
              <a:t>E 200</a:t>
            </a:r>
            <a:endParaRPr lang="en-US"/>
          </a:p>
        </p:txBody>
      </p:sp>
    </p:spTree>
  </p:cSld>
  <p:clrMapOvr>
    <a:masterClrMapping/>
  </p:clrMapOvr>
  <p:transition advClick="0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98307" name="Text Box 3"/>
          <p:cNvSpPr txBox="1">
            <a:spLocks noChangeArrowheads="1"/>
          </p:cNvSpPr>
          <p:nvPr/>
        </p:nvSpPr>
        <p:spPr bwMode="auto">
          <a:xfrm>
            <a:off x="1371600" y="2667000"/>
            <a:ext cx="6324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>
                <a:solidFill>
                  <a:schemeClr val="bg1"/>
                </a:solidFill>
              </a:rPr>
              <a:t>Judaism</a:t>
            </a:r>
            <a:endParaRPr lang="en-US" sz="3600"/>
          </a:p>
        </p:txBody>
      </p:sp>
      <p:sp>
        <p:nvSpPr>
          <p:cNvPr id="98308" name="Text Box 4"/>
          <p:cNvSpPr txBox="1">
            <a:spLocks noChangeArrowheads="1"/>
          </p:cNvSpPr>
          <p:nvPr/>
        </p:nvSpPr>
        <p:spPr bwMode="auto">
          <a:xfrm>
            <a:off x="8223250" y="6397625"/>
            <a:ext cx="903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>
                <a:solidFill>
                  <a:schemeClr val="bg1"/>
                </a:solidFill>
              </a:rPr>
              <a:t>E 200</a:t>
            </a:r>
            <a:endParaRPr lang="en-US"/>
          </a:p>
        </p:txBody>
      </p:sp>
    </p:spTree>
  </p:cSld>
  <p:clrMapOvr>
    <a:masterClrMapping/>
  </p:clrMapOvr>
  <p:transition advClick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9" name="Rectangle 2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7180" name="Text Box 3"/>
          <p:cNvSpPr txBox="1">
            <a:spLocks noChangeArrowheads="1"/>
          </p:cNvSpPr>
          <p:nvPr/>
        </p:nvSpPr>
        <p:spPr bwMode="auto">
          <a:xfrm>
            <a:off x="1371600" y="304800"/>
            <a:ext cx="6324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</a:rPr>
              <a:t>What country is highlighted below?</a:t>
            </a:r>
            <a:endParaRPr lang="en-US" sz="3200"/>
          </a:p>
        </p:txBody>
      </p:sp>
      <p:sp>
        <p:nvSpPr>
          <p:cNvPr id="7181" name="Text Box 6"/>
          <p:cNvSpPr txBox="1">
            <a:spLocks noChangeArrowheads="1"/>
          </p:cNvSpPr>
          <p:nvPr/>
        </p:nvSpPr>
        <p:spPr bwMode="auto">
          <a:xfrm>
            <a:off x="8205788" y="6400800"/>
            <a:ext cx="938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>
                <a:solidFill>
                  <a:schemeClr val="bg1"/>
                </a:solidFill>
              </a:rPr>
              <a:t>A 100</a:t>
            </a:r>
            <a:endParaRPr lang="en-US"/>
          </a:p>
        </p:txBody>
      </p:sp>
      <p:sp>
        <p:nvSpPr>
          <p:cNvPr id="718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n-US"/>
          </a:p>
        </p:txBody>
      </p:sp>
      <p:graphicFrame>
        <p:nvGraphicFramePr>
          <p:cNvPr id="7177" name="Object 9"/>
          <p:cNvGraphicFramePr>
            <a:graphicFrameLocks noChangeAspect="1"/>
          </p:cNvGraphicFramePr>
          <p:nvPr/>
        </p:nvGraphicFramePr>
        <p:xfrm>
          <a:off x="152400" y="1600200"/>
          <a:ext cx="8782050" cy="4638675"/>
        </p:xfrm>
        <a:graphic>
          <a:graphicData uri="http://schemas.openxmlformats.org/presentationml/2006/ole">
            <p:oleObj spid="_x0000_s7177" r:id="rId4" imgW="12276190" imgH="5733333" progId="">
              <p:embed/>
            </p:oleObj>
          </a:graphicData>
        </a:graphic>
      </p:graphicFrame>
      <p:sp>
        <p:nvSpPr>
          <p:cNvPr id="12" name="Freeform 11"/>
          <p:cNvSpPr/>
          <p:nvPr/>
        </p:nvSpPr>
        <p:spPr bwMode="auto">
          <a:xfrm>
            <a:off x="3674515" y="4043202"/>
            <a:ext cx="1090668" cy="1216872"/>
          </a:xfrm>
          <a:custGeom>
            <a:avLst/>
            <a:gdLst>
              <a:gd name="connsiteX0" fmla="*/ 227784 w 1090668"/>
              <a:gd name="connsiteY0" fmla="*/ 26522 h 1216872"/>
              <a:gd name="connsiteX1" fmla="*/ 214905 w 1090668"/>
              <a:gd name="connsiteY1" fmla="*/ 168190 h 1216872"/>
              <a:gd name="connsiteX2" fmla="*/ 202026 w 1090668"/>
              <a:gd name="connsiteY2" fmla="*/ 206826 h 1216872"/>
              <a:gd name="connsiteX3" fmla="*/ 240662 w 1090668"/>
              <a:gd name="connsiteY3" fmla="*/ 219705 h 1216872"/>
              <a:gd name="connsiteX4" fmla="*/ 910364 w 1090668"/>
              <a:gd name="connsiteY4" fmla="*/ 992437 h 1216872"/>
              <a:gd name="connsiteX5" fmla="*/ 949000 w 1090668"/>
              <a:gd name="connsiteY5" fmla="*/ 1005316 h 1216872"/>
              <a:gd name="connsiteX6" fmla="*/ 974758 w 1090668"/>
              <a:gd name="connsiteY6" fmla="*/ 966680 h 1216872"/>
              <a:gd name="connsiteX7" fmla="*/ 987637 w 1090668"/>
              <a:gd name="connsiteY7" fmla="*/ 889406 h 1216872"/>
              <a:gd name="connsiteX8" fmla="*/ 1090668 w 1090668"/>
              <a:gd name="connsiteY8" fmla="*/ 876528 h 1216872"/>
              <a:gd name="connsiteX9" fmla="*/ 1077789 w 1090668"/>
              <a:gd name="connsiteY9" fmla="*/ 799254 h 1216872"/>
              <a:gd name="connsiteX10" fmla="*/ 1039153 w 1090668"/>
              <a:gd name="connsiteY10" fmla="*/ 670466 h 1216872"/>
              <a:gd name="connsiteX11" fmla="*/ 1026274 w 1090668"/>
              <a:gd name="connsiteY11" fmla="*/ 631829 h 1216872"/>
              <a:gd name="connsiteX12" fmla="*/ 974758 w 1090668"/>
              <a:gd name="connsiteY12" fmla="*/ 554556 h 1216872"/>
              <a:gd name="connsiteX13" fmla="*/ 961879 w 1090668"/>
              <a:gd name="connsiteY13" fmla="*/ 515919 h 1216872"/>
              <a:gd name="connsiteX14" fmla="*/ 936122 w 1090668"/>
              <a:gd name="connsiteY14" fmla="*/ 477283 h 1216872"/>
              <a:gd name="connsiteX15" fmla="*/ 910364 w 1090668"/>
              <a:gd name="connsiteY15" fmla="*/ 400009 h 1216872"/>
              <a:gd name="connsiteX16" fmla="*/ 897485 w 1090668"/>
              <a:gd name="connsiteY16" fmla="*/ 361373 h 1216872"/>
              <a:gd name="connsiteX17" fmla="*/ 871727 w 1090668"/>
              <a:gd name="connsiteY17" fmla="*/ 284099 h 1216872"/>
              <a:gd name="connsiteX18" fmla="*/ 858848 w 1090668"/>
              <a:gd name="connsiteY18" fmla="*/ 245463 h 1216872"/>
              <a:gd name="connsiteX19" fmla="*/ 871727 w 1090668"/>
              <a:gd name="connsiteY19" fmla="*/ 284099 h 1216872"/>
              <a:gd name="connsiteX20" fmla="*/ 923243 w 1090668"/>
              <a:gd name="connsiteY20" fmla="*/ 361373 h 1216872"/>
              <a:gd name="connsiteX21" fmla="*/ 936122 w 1090668"/>
              <a:gd name="connsiteY21" fmla="*/ 400009 h 1216872"/>
              <a:gd name="connsiteX22" fmla="*/ 1000516 w 1090668"/>
              <a:gd name="connsiteY22" fmla="*/ 387130 h 1216872"/>
              <a:gd name="connsiteX23" fmla="*/ 1013395 w 1090668"/>
              <a:gd name="connsiteY23" fmla="*/ 245463 h 1216872"/>
              <a:gd name="connsiteX24" fmla="*/ 1026274 w 1090668"/>
              <a:gd name="connsiteY24" fmla="*/ 206826 h 1216872"/>
              <a:gd name="connsiteX25" fmla="*/ 974758 w 1090668"/>
              <a:gd name="connsiteY25" fmla="*/ 129553 h 1216872"/>
              <a:gd name="connsiteX26" fmla="*/ 949000 w 1090668"/>
              <a:gd name="connsiteY26" fmla="*/ 52280 h 1216872"/>
              <a:gd name="connsiteX27" fmla="*/ 820212 w 1090668"/>
              <a:gd name="connsiteY27" fmla="*/ 39401 h 1216872"/>
              <a:gd name="connsiteX28" fmla="*/ 614150 w 1090668"/>
              <a:gd name="connsiteY28" fmla="*/ 26522 h 1216872"/>
              <a:gd name="connsiteX29" fmla="*/ 575513 w 1090668"/>
              <a:gd name="connsiteY29" fmla="*/ 52280 h 1216872"/>
              <a:gd name="connsiteX30" fmla="*/ 536877 w 1090668"/>
              <a:gd name="connsiteY30" fmla="*/ 90916 h 1216872"/>
              <a:gd name="connsiteX31" fmla="*/ 485361 w 1090668"/>
              <a:gd name="connsiteY31" fmla="*/ 78037 h 1216872"/>
              <a:gd name="connsiteX32" fmla="*/ 330815 w 1090668"/>
              <a:gd name="connsiteY32" fmla="*/ 764 h 1216872"/>
              <a:gd name="connsiteX33" fmla="*/ 227784 w 1090668"/>
              <a:gd name="connsiteY33" fmla="*/ 26522 h 1216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090668" h="1216872">
                <a:moveTo>
                  <a:pt x="227784" y="26522"/>
                </a:moveTo>
                <a:cubicBezTo>
                  <a:pt x="223491" y="73745"/>
                  <a:pt x="221611" y="121249"/>
                  <a:pt x="214905" y="168190"/>
                </a:cubicBezTo>
                <a:cubicBezTo>
                  <a:pt x="212985" y="181629"/>
                  <a:pt x="195955" y="194684"/>
                  <a:pt x="202026" y="206826"/>
                </a:cubicBezTo>
                <a:cubicBezTo>
                  <a:pt x="208097" y="218968"/>
                  <a:pt x="227783" y="215412"/>
                  <a:pt x="240662" y="219705"/>
                </a:cubicBezTo>
                <a:cubicBezTo>
                  <a:pt x="257563" y="1216872"/>
                  <a:pt x="0" y="958721"/>
                  <a:pt x="910364" y="992437"/>
                </a:cubicBezTo>
                <a:cubicBezTo>
                  <a:pt x="923930" y="992939"/>
                  <a:pt x="936121" y="1001023"/>
                  <a:pt x="949000" y="1005316"/>
                </a:cubicBezTo>
                <a:cubicBezTo>
                  <a:pt x="957586" y="992437"/>
                  <a:pt x="969863" y="981364"/>
                  <a:pt x="974758" y="966680"/>
                </a:cubicBezTo>
                <a:cubicBezTo>
                  <a:pt x="983016" y="941907"/>
                  <a:pt x="967024" y="905438"/>
                  <a:pt x="987637" y="889406"/>
                </a:cubicBezTo>
                <a:cubicBezTo>
                  <a:pt x="1014957" y="868157"/>
                  <a:pt x="1056324" y="880821"/>
                  <a:pt x="1090668" y="876528"/>
                </a:cubicBezTo>
                <a:cubicBezTo>
                  <a:pt x="1086375" y="850770"/>
                  <a:pt x="1082910" y="824860"/>
                  <a:pt x="1077789" y="799254"/>
                </a:cubicBezTo>
                <a:cubicBezTo>
                  <a:pt x="1068058" y="750599"/>
                  <a:pt x="1055577" y="719739"/>
                  <a:pt x="1039153" y="670466"/>
                </a:cubicBezTo>
                <a:cubicBezTo>
                  <a:pt x="1034860" y="657587"/>
                  <a:pt x="1033804" y="643125"/>
                  <a:pt x="1026274" y="631829"/>
                </a:cubicBezTo>
                <a:lnTo>
                  <a:pt x="974758" y="554556"/>
                </a:lnTo>
                <a:cubicBezTo>
                  <a:pt x="970465" y="541677"/>
                  <a:pt x="967950" y="528061"/>
                  <a:pt x="961879" y="515919"/>
                </a:cubicBezTo>
                <a:cubicBezTo>
                  <a:pt x="954957" y="502075"/>
                  <a:pt x="942408" y="491427"/>
                  <a:pt x="936122" y="477283"/>
                </a:cubicBezTo>
                <a:cubicBezTo>
                  <a:pt x="925095" y="452472"/>
                  <a:pt x="918950" y="425767"/>
                  <a:pt x="910364" y="400009"/>
                </a:cubicBezTo>
                <a:lnTo>
                  <a:pt x="897485" y="361373"/>
                </a:lnTo>
                <a:lnTo>
                  <a:pt x="871727" y="284099"/>
                </a:lnTo>
                <a:lnTo>
                  <a:pt x="858848" y="245463"/>
                </a:lnTo>
                <a:cubicBezTo>
                  <a:pt x="863141" y="258342"/>
                  <a:pt x="865134" y="272232"/>
                  <a:pt x="871727" y="284099"/>
                </a:cubicBezTo>
                <a:cubicBezTo>
                  <a:pt x="886761" y="311160"/>
                  <a:pt x="913453" y="332004"/>
                  <a:pt x="923243" y="361373"/>
                </a:cubicBezTo>
                <a:lnTo>
                  <a:pt x="936122" y="400009"/>
                </a:lnTo>
                <a:cubicBezTo>
                  <a:pt x="957587" y="395716"/>
                  <a:pt x="990727" y="406709"/>
                  <a:pt x="1000516" y="387130"/>
                </a:cubicBezTo>
                <a:cubicBezTo>
                  <a:pt x="1021722" y="344719"/>
                  <a:pt x="1006689" y="292403"/>
                  <a:pt x="1013395" y="245463"/>
                </a:cubicBezTo>
                <a:cubicBezTo>
                  <a:pt x="1015315" y="232024"/>
                  <a:pt x="1021981" y="219705"/>
                  <a:pt x="1026274" y="206826"/>
                </a:cubicBezTo>
                <a:cubicBezTo>
                  <a:pt x="1009102" y="181068"/>
                  <a:pt x="984548" y="158921"/>
                  <a:pt x="974758" y="129553"/>
                </a:cubicBezTo>
                <a:cubicBezTo>
                  <a:pt x="966172" y="103795"/>
                  <a:pt x="976016" y="54982"/>
                  <a:pt x="949000" y="52280"/>
                </a:cubicBezTo>
                <a:lnTo>
                  <a:pt x="820212" y="39401"/>
                </a:lnTo>
                <a:cubicBezTo>
                  <a:pt x="702009" y="0"/>
                  <a:pt x="769955" y="10941"/>
                  <a:pt x="614150" y="26522"/>
                </a:cubicBezTo>
                <a:cubicBezTo>
                  <a:pt x="601271" y="35108"/>
                  <a:pt x="587404" y="42371"/>
                  <a:pt x="575513" y="52280"/>
                </a:cubicBezTo>
                <a:cubicBezTo>
                  <a:pt x="561521" y="63940"/>
                  <a:pt x="554389" y="85913"/>
                  <a:pt x="536877" y="90916"/>
                </a:cubicBezTo>
                <a:cubicBezTo>
                  <a:pt x="519858" y="95779"/>
                  <a:pt x="502533" y="82330"/>
                  <a:pt x="485361" y="78037"/>
                </a:cubicBezTo>
                <a:cubicBezTo>
                  <a:pt x="446293" y="51992"/>
                  <a:pt x="384135" y="764"/>
                  <a:pt x="330815" y="764"/>
                </a:cubicBezTo>
                <a:lnTo>
                  <a:pt x="227784" y="26522"/>
                </a:lnTo>
                <a:close/>
              </a:path>
            </a:pathLst>
          </a:cu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6350"/>
          </a:sp3d>
        </p:spPr>
        <p:txBody>
          <a:bodyPr wrap="none" anchor="ctr"/>
          <a:lstStyle/>
          <a:p>
            <a:pPr algn="ctr" eaLnBrk="0" hangingPunct="0">
              <a:defRPr/>
            </a:pPr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99331" name="Text Box 3"/>
          <p:cNvSpPr txBox="1">
            <a:spLocks noChangeArrowheads="1"/>
          </p:cNvSpPr>
          <p:nvPr/>
        </p:nvSpPr>
        <p:spPr bwMode="auto">
          <a:xfrm>
            <a:off x="1371600" y="2667000"/>
            <a:ext cx="63246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>
                <a:solidFill>
                  <a:schemeClr val="bg1"/>
                </a:solidFill>
              </a:rPr>
              <a:t>What is the most important religious site for Muslims?</a:t>
            </a:r>
            <a:endParaRPr lang="en-US" sz="3600"/>
          </a:p>
        </p:txBody>
      </p:sp>
      <p:sp>
        <p:nvSpPr>
          <p:cNvPr id="99332" name="Text Box 4"/>
          <p:cNvSpPr txBox="1">
            <a:spLocks noChangeArrowheads="1"/>
          </p:cNvSpPr>
          <p:nvPr/>
        </p:nvSpPr>
        <p:spPr bwMode="auto">
          <a:xfrm>
            <a:off x="8223250" y="6397625"/>
            <a:ext cx="903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>
                <a:solidFill>
                  <a:schemeClr val="bg1"/>
                </a:solidFill>
              </a:rPr>
              <a:t>E 300</a:t>
            </a:r>
            <a:endParaRPr lang="en-US"/>
          </a:p>
        </p:txBody>
      </p:sp>
    </p:spTree>
  </p:cSld>
  <p:clrMapOvr>
    <a:masterClrMapping/>
  </p:clrMapOvr>
  <p:transition advClick="0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100355" name="Text Box 3"/>
          <p:cNvSpPr txBox="1">
            <a:spLocks noChangeArrowheads="1"/>
          </p:cNvSpPr>
          <p:nvPr/>
        </p:nvSpPr>
        <p:spPr bwMode="auto">
          <a:xfrm>
            <a:off x="1371600" y="2667000"/>
            <a:ext cx="6324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>
                <a:solidFill>
                  <a:schemeClr val="bg1"/>
                </a:solidFill>
              </a:rPr>
              <a:t>Mecca</a:t>
            </a:r>
            <a:endParaRPr lang="en-US" sz="3600"/>
          </a:p>
        </p:txBody>
      </p:sp>
      <p:sp>
        <p:nvSpPr>
          <p:cNvPr id="100356" name="Text Box 4"/>
          <p:cNvSpPr txBox="1">
            <a:spLocks noChangeArrowheads="1"/>
          </p:cNvSpPr>
          <p:nvPr/>
        </p:nvSpPr>
        <p:spPr bwMode="auto">
          <a:xfrm>
            <a:off x="8223250" y="6397625"/>
            <a:ext cx="903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>
                <a:solidFill>
                  <a:schemeClr val="bg1"/>
                </a:solidFill>
              </a:rPr>
              <a:t>E 300</a:t>
            </a:r>
            <a:endParaRPr lang="en-US"/>
          </a:p>
        </p:txBody>
      </p:sp>
    </p:spTree>
  </p:cSld>
  <p:clrMapOvr>
    <a:masterClrMapping/>
  </p:clrMapOvr>
  <p:transition advClick="0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101379" name="Text Box 3"/>
          <p:cNvSpPr txBox="1">
            <a:spLocks noChangeArrowheads="1"/>
          </p:cNvSpPr>
          <p:nvPr/>
        </p:nvSpPr>
        <p:spPr bwMode="auto">
          <a:xfrm>
            <a:off x="1371600" y="2667000"/>
            <a:ext cx="63246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>
                <a:solidFill>
                  <a:schemeClr val="bg1"/>
                </a:solidFill>
              </a:rPr>
              <a:t>Explain how the country of Israel was created.</a:t>
            </a:r>
            <a:endParaRPr lang="en-US" sz="3600"/>
          </a:p>
        </p:txBody>
      </p:sp>
      <p:sp>
        <p:nvSpPr>
          <p:cNvPr id="101380" name="Text Box 4"/>
          <p:cNvSpPr txBox="1">
            <a:spLocks noChangeArrowheads="1"/>
          </p:cNvSpPr>
          <p:nvPr/>
        </p:nvSpPr>
        <p:spPr bwMode="auto">
          <a:xfrm>
            <a:off x="8223250" y="6397625"/>
            <a:ext cx="903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>
                <a:solidFill>
                  <a:schemeClr val="bg1"/>
                </a:solidFill>
              </a:rPr>
              <a:t>E 400</a:t>
            </a:r>
            <a:endParaRPr lang="en-US"/>
          </a:p>
        </p:txBody>
      </p:sp>
    </p:spTree>
  </p:cSld>
  <p:clrMapOvr>
    <a:masterClrMapping/>
  </p:clrMapOvr>
  <p:transition advClick="0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102403" name="Text Box 3"/>
          <p:cNvSpPr txBox="1">
            <a:spLocks noChangeArrowheads="1"/>
          </p:cNvSpPr>
          <p:nvPr/>
        </p:nvSpPr>
        <p:spPr bwMode="auto">
          <a:xfrm>
            <a:off x="1447800" y="838200"/>
            <a:ext cx="63246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>
                <a:solidFill>
                  <a:schemeClr val="bg1"/>
                </a:solidFill>
              </a:rPr>
              <a:t>In 1947, the United Nations separated Israel into Jewish and Palestinian states.  In 1948, the British withdrew from the region and the Jews proclaimed Israel an Independent nation.</a:t>
            </a:r>
            <a:endParaRPr lang="en-US" sz="3600"/>
          </a:p>
        </p:txBody>
      </p:sp>
      <p:sp>
        <p:nvSpPr>
          <p:cNvPr id="102404" name="Text Box 4"/>
          <p:cNvSpPr txBox="1">
            <a:spLocks noChangeArrowheads="1"/>
          </p:cNvSpPr>
          <p:nvPr/>
        </p:nvSpPr>
        <p:spPr bwMode="auto">
          <a:xfrm>
            <a:off x="8223250" y="6397625"/>
            <a:ext cx="903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>
                <a:solidFill>
                  <a:schemeClr val="bg1"/>
                </a:solidFill>
              </a:rPr>
              <a:t>E 400</a:t>
            </a:r>
            <a:endParaRPr lang="en-US"/>
          </a:p>
        </p:txBody>
      </p:sp>
    </p:spTree>
  </p:cSld>
  <p:clrMapOvr>
    <a:masterClrMapping/>
  </p:clrMapOvr>
  <p:transition advClick="0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103427" name="Text Box 3"/>
          <p:cNvSpPr txBox="1">
            <a:spLocks noChangeArrowheads="1"/>
          </p:cNvSpPr>
          <p:nvPr/>
        </p:nvSpPr>
        <p:spPr bwMode="auto">
          <a:xfrm>
            <a:off x="1371600" y="2667000"/>
            <a:ext cx="63246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>
                <a:solidFill>
                  <a:schemeClr val="bg1"/>
                </a:solidFill>
              </a:rPr>
              <a:t>Describe 3 of the 5 “Pillars of Islam.”</a:t>
            </a:r>
            <a:endParaRPr lang="en-US" sz="3600"/>
          </a:p>
        </p:txBody>
      </p:sp>
      <p:sp>
        <p:nvSpPr>
          <p:cNvPr id="103428" name="Text Box 4"/>
          <p:cNvSpPr txBox="1">
            <a:spLocks noChangeArrowheads="1"/>
          </p:cNvSpPr>
          <p:nvPr/>
        </p:nvSpPr>
        <p:spPr bwMode="auto">
          <a:xfrm>
            <a:off x="8223250" y="6397625"/>
            <a:ext cx="903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>
                <a:solidFill>
                  <a:schemeClr val="bg1"/>
                </a:solidFill>
              </a:rPr>
              <a:t>E 500</a:t>
            </a:r>
            <a:endParaRPr lang="en-US"/>
          </a:p>
        </p:txBody>
      </p:sp>
    </p:spTree>
  </p:cSld>
  <p:clrMapOvr>
    <a:masterClrMapping/>
  </p:clrMapOvr>
  <p:transition advClick="0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990600" y="990600"/>
            <a:ext cx="73152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14350" indent="-514350" eaLnBrk="0" hangingPunct="0">
              <a:spcBef>
                <a:spcPct val="50000"/>
              </a:spcBef>
              <a:buFontTx/>
              <a:buAutoNum type="arabicPeriod"/>
              <a:defRPr/>
            </a:pPr>
            <a:r>
              <a:rPr lang="en-US" sz="3200" dirty="0">
                <a:solidFill>
                  <a:schemeClr val="bg1"/>
                </a:solidFill>
              </a:rPr>
              <a:t>Profess and spread the faith in God.</a:t>
            </a:r>
          </a:p>
          <a:p>
            <a:pPr marL="742950" indent="-742950" eaLnBrk="0" hangingPunct="0">
              <a:spcBef>
                <a:spcPct val="50000"/>
              </a:spcBef>
              <a:buFontTx/>
              <a:buAutoNum type="arabicPeriod"/>
              <a:defRPr/>
            </a:pPr>
            <a:r>
              <a:rPr lang="en-US" sz="3200" dirty="0">
                <a:solidFill>
                  <a:schemeClr val="bg1"/>
                </a:solidFill>
              </a:rPr>
              <a:t>Pray five times a day.</a:t>
            </a:r>
          </a:p>
          <a:p>
            <a:pPr marL="742950" indent="-742950" eaLnBrk="0" hangingPunct="0">
              <a:spcBef>
                <a:spcPct val="50000"/>
              </a:spcBef>
              <a:buFontTx/>
              <a:buAutoNum type="arabicPeriod"/>
              <a:defRPr/>
            </a:pPr>
            <a:r>
              <a:rPr lang="en-US" sz="3200" dirty="0">
                <a:solidFill>
                  <a:schemeClr val="bg1"/>
                </a:solidFill>
              </a:rPr>
              <a:t>Help the poor and needy.</a:t>
            </a:r>
          </a:p>
          <a:p>
            <a:pPr marL="742950" indent="-742950" eaLnBrk="0" hangingPunct="0">
              <a:spcBef>
                <a:spcPct val="50000"/>
              </a:spcBef>
              <a:buFontTx/>
              <a:buAutoNum type="arabicPeriod"/>
              <a:defRPr/>
            </a:pPr>
            <a:r>
              <a:rPr lang="en-US" sz="3200" dirty="0">
                <a:solidFill>
                  <a:schemeClr val="bg1"/>
                </a:solidFill>
              </a:rPr>
              <a:t>Fast during the daylight hours of the holy month of Ramadan.</a:t>
            </a:r>
          </a:p>
          <a:p>
            <a:pPr marL="742950" indent="-742950" eaLnBrk="0" hangingPunct="0">
              <a:spcBef>
                <a:spcPct val="50000"/>
              </a:spcBef>
              <a:buFontTx/>
              <a:buAutoNum type="arabicPeriod"/>
              <a:defRPr/>
            </a:pPr>
            <a:r>
              <a:rPr lang="en-US" sz="3200" dirty="0">
                <a:solidFill>
                  <a:schemeClr val="bg1"/>
                </a:solidFill>
              </a:rPr>
              <a:t>Make a pilgrimage to </a:t>
            </a:r>
            <a:r>
              <a:rPr lang="en-US" sz="3200" dirty="0" err="1">
                <a:solidFill>
                  <a:schemeClr val="bg1"/>
                </a:solidFill>
              </a:rPr>
              <a:t>Macca</a:t>
            </a:r>
            <a:r>
              <a:rPr lang="en-US" sz="3200" dirty="0">
                <a:solidFill>
                  <a:schemeClr val="bg1"/>
                </a:solidFill>
              </a:rPr>
              <a:t>.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04452" name="Text Box 4"/>
          <p:cNvSpPr txBox="1">
            <a:spLocks noChangeArrowheads="1"/>
          </p:cNvSpPr>
          <p:nvPr/>
        </p:nvSpPr>
        <p:spPr bwMode="auto">
          <a:xfrm>
            <a:off x="8223250" y="6397625"/>
            <a:ext cx="903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>
                <a:solidFill>
                  <a:schemeClr val="bg1"/>
                </a:solidFill>
              </a:rPr>
              <a:t>E 500</a:t>
            </a:r>
            <a:endParaRPr lang="en-US"/>
          </a:p>
        </p:txBody>
      </p:sp>
    </p:spTree>
  </p:cSld>
  <p:clrMapOvr>
    <a:masterClrMapping/>
  </p:clrMapOvr>
  <p:transition advClick="0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105475" name="Text Box 3"/>
          <p:cNvSpPr txBox="1">
            <a:spLocks noChangeArrowheads="1"/>
          </p:cNvSpPr>
          <p:nvPr/>
        </p:nvSpPr>
        <p:spPr bwMode="auto">
          <a:xfrm>
            <a:off x="1371600" y="2667000"/>
            <a:ext cx="63246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>
                <a:solidFill>
                  <a:schemeClr val="bg1"/>
                </a:solidFill>
              </a:rPr>
              <a:t>The classification of Mammals with pouches</a:t>
            </a:r>
            <a:endParaRPr lang="en-US" sz="3600"/>
          </a:p>
        </p:txBody>
      </p:sp>
      <p:sp>
        <p:nvSpPr>
          <p:cNvPr id="105476" name="Text Box 4"/>
          <p:cNvSpPr txBox="1">
            <a:spLocks noChangeArrowheads="1"/>
          </p:cNvSpPr>
          <p:nvPr/>
        </p:nvSpPr>
        <p:spPr bwMode="auto">
          <a:xfrm>
            <a:off x="8231188" y="6397625"/>
            <a:ext cx="8874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>
                <a:solidFill>
                  <a:schemeClr val="bg1"/>
                </a:solidFill>
              </a:rPr>
              <a:t>F 100</a:t>
            </a:r>
            <a:endParaRPr lang="en-US"/>
          </a:p>
        </p:txBody>
      </p:sp>
    </p:spTree>
  </p:cSld>
  <p:clrMapOvr>
    <a:masterClrMapping/>
  </p:clrMapOvr>
  <p:transition advClick="0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106499" name="Text Box 3"/>
          <p:cNvSpPr txBox="1">
            <a:spLocks noChangeArrowheads="1"/>
          </p:cNvSpPr>
          <p:nvPr/>
        </p:nvSpPr>
        <p:spPr bwMode="auto">
          <a:xfrm>
            <a:off x="1371600" y="2667000"/>
            <a:ext cx="6324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>
                <a:solidFill>
                  <a:schemeClr val="bg1"/>
                </a:solidFill>
              </a:rPr>
              <a:t>What are Maruspials?</a:t>
            </a:r>
            <a:endParaRPr lang="en-US" sz="3600"/>
          </a:p>
        </p:txBody>
      </p:sp>
      <p:sp>
        <p:nvSpPr>
          <p:cNvPr id="106500" name="Text Box 4"/>
          <p:cNvSpPr txBox="1">
            <a:spLocks noChangeArrowheads="1"/>
          </p:cNvSpPr>
          <p:nvPr/>
        </p:nvSpPr>
        <p:spPr bwMode="auto">
          <a:xfrm>
            <a:off x="8231188" y="6397625"/>
            <a:ext cx="8874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>
                <a:solidFill>
                  <a:schemeClr val="bg1"/>
                </a:solidFill>
              </a:rPr>
              <a:t>F 100</a:t>
            </a:r>
            <a:endParaRPr lang="en-US"/>
          </a:p>
        </p:txBody>
      </p:sp>
    </p:spTree>
  </p:cSld>
  <p:clrMapOvr>
    <a:masterClrMapping/>
  </p:clrMapOvr>
  <p:transition advClick="0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107523" name="Text Box 3"/>
          <p:cNvSpPr txBox="1">
            <a:spLocks noChangeArrowheads="1"/>
          </p:cNvSpPr>
          <p:nvPr/>
        </p:nvSpPr>
        <p:spPr bwMode="auto">
          <a:xfrm>
            <a:off x="1447800" y="2667000"/>
            <a:ext cx="63246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>
                <a:solidFill>
                  <a:schemeClr val="bg1"/>
                </a:solidFill>
              </a:rPr>
              <a:t>This second largest bird in the world is native to Australia</a:t>
            </a:r>
            <a:endParaRPr lang="en-US" sz="3600"/>
          </a:p>
        </p:txBody>
      </p:sp>
      <p:sp>
        <p:nvSpPr>
          <p:cNvPr id="107524" name="Text Box 4"/>
          <p:cNvSpPr txBox="1">
            <a:spLocks noChangeArrowheads="1"/>
          </p:cNvSpPr>
          <p:nvPr/>
        </p:nvSpPr>
        <p:spPr bwMode="auto">
          <a:xfrm>
            <a:off x="8231188" y="6397625"/>
            <a:ext cx="8874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>
                <a:solidFill>
                  <a:schemeClr val="bg1"/>
                </a:solidFill>
              </a:rPr>
              <a:t>F 200</a:t>
            </a:r>
            <a:endParaRPr lang="en-US"/>
          </a:p>
        </p:txBody>
      </p:sp>
    </p:spTree>
  </p:cSld>
  <p:clrMapOvr>
    <a:masterClrMapping/>
  </p:clrMapOvr>
  <p:transition advClick="0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108547" name="Text Box 3"/>
          <p:cNvSpPr txBox="1">
            <a:spLocks noChangeArrowheads="1"/>
          </p:cNvSpPr>
          <p:nvPr/>
        </p:nvSpPr>
        <p:spPr bwMode="auto">
          <a:xfrm>
            <a:off x="1447800" y="2667000"/>
            <a:ext cx="6324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>
                <a:solidFill>
                  <a:schemeClr val="bg1"/>
                </a:solidFill>
              </a:rPr>
              <a:t>What is the ostrich?</a:t>
            </a:r>
            <a:endParaRPr lang="en-US" sz="3600"/>
          </a:p>
        </p:txBody>
      </p:sp>
      <p:sp>
        <p:nvSpPr>
          <p:cNvPr id="108548" name="Text Box 4"/>
          <p:cNvSpPr txBox="1">
            <a:spLocks noChangeArrowheads="1"/>
          </p:cNvSpPr>
          <p:nvPr/>
        </p:nvSpPr>
        <p:spPr bwMode="auto">
          <a:xfrm>
            <a:off x="8231188" y="6397625"/>
            <a:ext cx="8874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>
                <a:solidFill>
                  <a:schemeClr val="bg1"/>
                </a:solidFill>
              </a:rPr>
              <a:t>F 200</a:t>
            </a:r>
            <a:endParaRPr lang="en-US"/>
          </a:p>
        </p:txBody>
      </p:sp>
    </p:spTree>
  </p:cSld>
  <p:clrMapOvr>
    <a:masterClrMapping/>
  </p:clrMapOvr>
  <p:transition advClick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1371600" y="2667000"/>
            <a:ext cx="6324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>
                <a:solidFill>
                  <a:schemeClr val="bg1"/>
                </a:solidFill>
              </a:rPr>
              <a:t>Egypt</a:t>
            </a:r>
            <a:endParaRPr lang="en-US" sz="3600"/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8205788" y="6400800"/>
            <a:ext cx="938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>
                <a:solidFill>
                  <a:schemeClr val="bg1"/>
                </a:solidFill>
              </a:rPr>
              <a:t>A 100</a:t>
            </a:r>
            <a:endParaRPr lang="en-US"/>
          </a:p>
        </p:txBody>
      </p:sp>
    </p:spTree>
  </p:cSld>
  <p:clrMapOvr>
    <a:masterClrMapping/>
  </p:clrMapOvr>
  <p:transition advClick="0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109571" name="Text Box 3"/>
          <p:cNvSpPr txBox="1">
            <a:spLocks noChangeArrowheads="1"/>
          </p:cNvSpPr>
          <p:nvPr/>
        </p:nvSpPr>
        <p:spPr bwMode="auto">
          <a:xfrm>
            <a:off x="1371600" y="2667000"/>
            <a:ext cx="6324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>
                <a:solidFill>
                  <a:schemeClr val="bg1"/>
                </a:solidFill>
              </a:rPr>
              <a:t>Australia’s wild dogs</a:t>
            </a:r>
            <a:endParaRPr lang="en-US" sz="3600"/>
          </a:p>
        </p:txBody>
      </p:sp>
      <p:sp>
        <p:nvSpPr>
          <p:cNvPr id="109572" name="Text Box 4"/>
          <p:cNvSpPr txBox="1">
            <a:spLocks noChangeArrowheads="1"/>
          </p:cNvSpPr>
          <p:nvPr/>
        </p:nvSpPr>
        <p:spPr bwMode="auto">
          <a:xfrm>
            <a:off x="8231188" y="6397625"/>
            <a:ext cx="8874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>
                <a:solidFill>
                  <a:schemeClr val="bg1"/>
                </a:solidFill>
              </a:rPr>
              <a:t>F 300</a:t>
            </a:r>
            <a:endParaRPr lang="en-US"/>
          </a:p>
        </p:txBody>
      </p:sp>
    </p:spTree>
  </p:cSld>
  <p:clrMapOvr>
    <a:masterClrMapping/>
  </p:clrMapOvr>
  <p:transition advClick="0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110595" name="Text Box 3"/>
          <p:cNvSpPr txBox="1">
            <a:spLocks noChangeArrowheads="1"/>
          </p:cNvSpPr>
          <p:nvPr/>
        </p:nvSpPr>
        <p:spPr bwMode="auto">
          <a:xfrm>
            <a:off x="1371600" y="2667000"/>
            <a:ext cx="6324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>
                <a:solidFill>
                  <a:schemeClr val="bg1"/>
                </a:solidFill>
              </a:rPr>
              <a:t>What are dingos?</a:t>
            </a:r>
            <a:endParaRPr lang="en-US" sz="3600"/>
          </a:p>
        </p:txBody>
      </p:sp>
      <p:sp>
        <p:nvSpPr>
          <p:cNvPr id="110596" name="Text Box 4"/>
          <p:cNvSpPr txBox="1">
            <a:spLocks noChangeArrowheads="1"/>
          </p:cNvSpPr>
          <p:nvPr/>
        </p:nvSpPr>
        <p:spPr bwMode="auto">
          <a:xfrm>
            <a:off x="8231188" y="6397625"/>
            <a:ext cx="8874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>
                <a:solidFill>
                  <a:schemeClr val="bg1"/>
                </a:solidFill>
              </a:rPr>
              <a:t>F 300</a:t>
            </a:r>
            <a:endParaRPr lang="en-US"/>
          </a:p>
        </p:txBody>
      </p:sp>
    </p:spTree>
  </p:cSld>
  <p:clrMapOvr>
    <a:masterClrMapping/>
  </p:clrMapOvr>
  <p:transition advClick="0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111619" name="Text Box 3"/>
          <p:cNvSpPr txBox="1">
            <a:spLocks noChangeArrowheads="1"/>
          </p:cNvSpPr>
          <p:nvPr/>
        </p:nvSpPr>
        <p:spPr bwMode="auto">
          <a:xfrm>
            <a:off x="1371600" y="2667000"/>
            <a:ext cx="63246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>
                <a:solidFill>
                  <a:schemeClr val="bg1"/>
                </a:solidFill>
              </a:rPr>
              <a:t>This Australian island is the home of a devil and a wolf</a:t>
            </a:r>
            <a:endParaRPr lang="en-US" sz="3600"/>
          </a:p>
        </p:txBody>
      </p:sp>
      <p:sp>
        <p:nvSpPr>
          <p:cNvPr id="111620" name="Text Box 4"/>
          <p:cNvSpPr txBox="1">
            <a:spLocks noChangeArrowheads="1"/>
          </p:cNvSpPr>
          <p:nvPr/>
        </p:nvSpPr>
        <p:spPr bwMode="auto">
          <a:xfrm>
            <a:off x="8231188" y="6397625"/>
            <a:ext cx="8874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>
                <a:solidFill>
                  <a:schemeClr val="bg1"/>
                </a:solidFill>
              </a:rPr>
              <a:t>F 400</a:t>
            </a:r>
            <a:endParaRPr lang="en-US"/>
          </a:p>
        </p:txBody>
      </p:sp>
    </p:spTree>
  </p:cSld>
  <p:clrMapOvr>
    <a:masterClrMapping/>
  </p:clrMapOvr>
  <p:transition advClick="0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112643" name="Text Box 3"/>
          <p:cNvSpPr txBox="1">
            <a:spLocks noChangeArrowheads="1"/>
          </p:cNvSpPr>
          <p:nvPr/>
        </p:nvSpPr>
        <p:spPr bwMode="auto">
          <a:xfrm>
            <a:off x="1371600" y="2667000"/>
            <a:ext cx="6324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>
                <a:solidFill>
                  <a:schemeClr val="bg1"/>
                </a:solidFill>
              </a:rPr>
              <a:t>What is Tasmania?</a:t>
            </a:r>
            <a:endParaRPr lang="en-US" sz="3600"/>
          </a:p>
        </p:txBody>
      </p:sp>
      <p:sp>
        <p:nvSpPr>
          <p:cNvPr id="112644" name="Text Box 4"/>
          <p:cNvSpPr txBox="1">
            <a:spLocks noChangeArrowheads="1"/>
          </p:cNvSpPr>
          <p:nvPr/>
        </p:nvSpPr>
        <p:spPr bwMode="auto">
          <a:xfrm>
            <a:off x="8231188" y="6397625"/>
            <a:ext cx="8874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>
                <a:solidFill>
                  <a:schemeClr val="bg1"/>
                </a:solidFill>
              </a:rPr>
              <a:t>F 400</a:t>
            </a:r>
            <a:endParaRPr lang="en-US"/>
          </a:p>
        </p:txBody>
      </p:sp>
    </p:spTree>
  </p:cSld>
  <p:clrMapOvr>
    <a:masterClrMapping/>
  </p:clrMapOvr>
  <p:transition advClick="0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6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113667" name="Text Box 7"/>
          <p:cNvSpPr txBox="1">
            <a:spLocks noChangeArrowheads="1"/>
          </p:cNvSpPr>
          <p:nvPr/>
        </p:nvSpPr>
        <p:spPr bwMode="auto">
          <a:xfrm>
            <a:off x="1371600" y="2514600"/>
            <a:ext cx="63246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>
                <a:solidFill>
                  <a:schemeClr val="bg1"/>
                </a:solidFill>
              </a:rPr>
              <a:t>Although the National Bird of New Zealand, it is also indigenous to Australia</a:t>
            </a:r>
            <a:endParaRPr lang="en-US" sz="3600"/>
          </a:p>
        </p:txBody>
      </p:sp>
      <p:sp>
        <p:nvSpPr>
          <p:cNvPr id="113668" name="Text Box 8"/>
          <p:cNvSpPr txBox="1">
            <a:spLocks noChangeArrowheads="1"/>
          </p:cNvSpPr>
          <p:nvPr/>
        </p:nvSpPr>
        <p:spPr bwMode="auto">
          <a:xfrm>
            <a:off x="8231188" y="6397625"/>
            <a:ext cx="8874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>
                <a:solidFill>
                  <a:schemeClr val="bg1"/>
                </a:solidFill>
              </a:rPr>
              <a:t>F 500</a:t>
            </a:r>
            <a:endParaRPr lang="en-US"/>
          </a:p>
        </p:txBody>
      </p:sp>
    </p:spTree>
  </p:cSld>
  <p:clrMapOvr>
    <a:masterClrMapping/>
  </p:clrMapOvr>
  <p:transition advClick="0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114691" name="Text Box 3"/>
          <p:cNvSpPr txBox="1">
            <a:spLocks noChangeArrowheads="1"/>
          </p:cNvSpPr>
          <p:nvPr/>
        </p:nvSpPr>
        <p:spPr bwMode="auto">
          <a:xfrm>
            <a:off x="1371600" y="2514600"/>
            <a:ext cx="6324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>
                <a:solidFill>
                  <a:schemeClr val="bg1"/>
                </a:solidFill>
              </a:rPr>
              <a:t>What is the Kiwi?</a:t>
            </a:r>
            <a:endParaRPr lang="en-US" sz="3600"/>
          </a:p>
        </p:txBody>
      </p:sp>
      <p:sp>
        <p:nvSpPr>
          <p:cNvPr id="114692" name="Text Box 4"/>
          <p:cNvSpPr txBox="1">
            <a:spLocks noChangeArrowheads="1"/>
          </p:cNvSpPr>
          <p:nvPr/>
        </p:nvSpPr>
        <p:spPr bwMode="auto">
          <a:xfrm>
            <a:off x="8231188" y="6397625"/>
            <a:ext cx="8874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>
                <a:solidFill>
                  <a:schemeClr val="bg1"/>
                </a:solidFill>
              </a:rPr>
              <a:t>F 500</a:t>
            </a:r>
            <a:endParaRPr lang="en-US"/>
          </a:p>
        </p:txBody>
      </p:sp>
    </p:spTree>
  </p:cSld>
  <p:clrMapOvr>
    <a:masterClrMapping/>
  </p:clrMapOvr>
  <p:transition advClick="0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115715" name="Text Box 3"/>
          <p:cNvSpPr txBox="1">
            <a:spLocks noChangeArrowheads="1"/>
          </p:cNvSpPr>
          <p:nvPr/>
        </p:nvSpPr>
        <p:spPr bwMode="auto">
          <a:xfrm>
            <a:off x="1371600" y="1981200"/>
            <a:ext cx="716280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>
                <a:solidFill>
                  <a:schemeClr val="bg1"/>
                </a:solidFill>
              </a:rPr>
              <a:t>The Final Jeopardy Category is: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4000">
                <a:solidFill>
                  <a:schemeClr val="bg1"/>
                </a:solidFill>
              </a:rPr>
              <a:t>Early Civilizations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4000">
                <a:solidFill>
                  <a:schemeClr val="bg1"/>
                </a:solidFill>
              </a:rPr>
              <a:t>Please record your wager.</a:t>
            </a:r>
            <a:endParaRPr lang="en-US" sz="3600"/>
          </a:p>
        </p:txBody>
      </p:sp>
      <p:sp>
        <p:nvSpPr>
          <p:cNvPr id="115716" name="Text Box 4"/>
          <p:cNvSpPr txBox="1">
            <a:spLocks noChangeArrowheads="1"/>
          </p:cNvSpPr>
          <p:nvPr/>
        </p:nvSpPr>
        <p:spPr bwMode="auto">
          <a:xfrm>
            <a:off x="5822950" y="6397625"/>
            <a:ext cx="3143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>
                <a:solidFill>
                  <a:schemeClr val="bg1"/>
                </a:solidFill>
              </a:rPr>
              <a:t>Click on screen to begin</a:t>
            </a:r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117763" name="Text Box 3"/>
          <p:cNvSpPr txBox="1">
            <a:spLocks noChangeArrowheads="1"/>
          </p:cNvSpPr>
          <p:nvPr/>
        </p:nvSpPr>
        <p:spPr bwMode="auto">
          <a:xfrm>
            <a:off x="1371600" y="2133600"/>
            <a:ext cx="716280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>
                <a:solidFill>
                  <a:schemeClr val="bg1"/>
                </a:solidFill>
              </a:rPr>
              <a:t>Identify 2 early civilization of the region.  Describe 2 accomplishments of each civilization.</a:t>
            </a:r>
            <a:endParaRPr lang="en-US" sz="3600"/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5638800" y="6397625"/>
            <a:ext cx="3514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>
                <a:solidFill>
                  <a:schemeClr val="bg1"/>
                </a:solidFill>
              </a:rPr>
              <a:t>Click on screen to continue</a:t>
            </a:r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opard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 autoUpdateAnimBg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119811" name="Text Box 3"/>
          <p:cNvSpPr txBox="1">
            <a:spLocks noChangeArrowheads="1"/>
          </p:cNvSpPr>
          <p:nvPr/>
        </p:nvSpPr>
        <p:spPr bwMode="auto">
          <a:xfrm>
            <a:off x="1371600" y="2955925"/>
            <a:ext cx="7162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>
                <a:solidFill>
                  <a:schemeClr val="bg1"/>
                </a:solidFill>
              </a:rPr>
              <a:t>Correct Final Jeopardy Response</a:t>
            </a:r>
            <a:endParaRPr lang="en-US" sz="3600"/>
          </a:p>
        </p:txBody>
      </p:sp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5638800" y="6397625"/>
            <a:ext cx="3514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>
                <a:solidFill>
                  <a:schemeClr val="bg1"/>
                </a:solidFill>
              </a:rPr>
              <a:t>Click on screen to continue</a:t>
            </a:r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opard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0" grpId="0" autoUpdateAnimBg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121859" name="Text Box 3"/>
          <p:cNvSpPr txBox="1">
            <a:spLocks noChangeArrowheads="1"/>
          </p:cNvSpPr>
          <p:nvPr/>
        </p:nvSpPr>
        <p:spPr bwMode="auto">
          <a:xfrm>
            <a:off x="1143000" y="2667000"/>
            <a:ext cx="7162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>
                <a:solidFill>
                  <a:schemeClr val="bg1"/>
                </a:solidFill>
              </a:rPr>
              <a:t>Thank You for Playing Jeopardy!</a:t>
            </a:r>
            <a:endParaRPr lang="en-US" sz="3600"/>
          </a:p>
        </p:txBody>
      </p:sp>
      <p:sp>
        <p:nvSpPr>
          <p:cNvPr id="121860" name="Text Box 4"/>
          <p:cNvSpPr txBox="1">
            <a:spLocks noChangeArrowheads="1"/>
          </p:cNvSpPr>
          <p:nvPr/>
        </p:nvSpPr>
        <p:spPr bwMode="auto">
          <a:xfrm>
            <a:off x="2609850" y="6400800"/>
            <a:ext cx="4441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>
                <a:solidFill>
                  <a:schemeClr val="bg1"/>
                </a:solidFill>
              </a:rPr>
              <a:t>Game Designed By C. Harr-MAIT</a:t>
            </a:r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6" name="Rectangle 2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55307" name="Text Box 3"/>
          <p:cNvSpPr txBox="1">
            <a:spLocks noChangeArrowheads="1"/>
          </p:cNvSpPr>
          <p:nvPr/>
        </p:nvSpPr>
        <p:spPr bwMode="auto">
          <a:xfrm>
            <a:off x="1447800" y="457200"/>
            <a:ext cx="6324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</a:rPr>
              <a:t>What country is highlighted below?</a:t>
            </a:r>
            <a:endParaRPr lang="en-US" sz="3200"/>
          </a:p>
        </p:txBody>
      </p:sp>
      <p:sp>
        <p:nvSpPr>
          <p:cNvPr id="55308" name="Text Box 4"/>
          <p:cNvSpPr txBox="1">
            <a:spLocks noChangeArrowheads="1"/>
          </p:cNvSpPr>
          <p:nvPr/>
        </p:nvSpPr>
        <p:spPr bwMode="auto">
          <a:xfrm>
            <a:off x="8205788" y="6397625"/>
            <a:ext cx="938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>
                <a:solidFill>
                  <a:schemeClr val="bg1"/>
                </a:solidFill>
              </a:rPr>
              <a:t>A 200</a:t>
            </a:r>
            <a:endParaRPr lang="en-US"/>
          </a:p>
        </p:txBody>
      </p:sp>
      <p:sp>
        <p:nvSpPr>
          <p:cNvPr id="5530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n-US"/>
          </a:p>
        </p:txBody>
      </p:sp>
      <p:graphicFrame>
        <p:nvGraphicFramePr>
          <p:cNvPr id="55304" name="Object 8"/>
          <p:cNvGraphicFramePr>
            <a:graphicFrameLocks noChangeAspect="1"/>
          </p:cNvGraphicFramePr>
          <p:nvPr/>
        </p:nvGraphicFramePr>
        <p:xfrm>
          <a:off x="152400" y="1676400"/>
          <a:ext cx="8782050" cy="4638675"/>
        </p:xfrm>
        <a:graphic>
          <a:graphicData uri="http://schemas.openxmlformats.org/presentationml/2006/ole">
            <p:oleObj spid="_x0000_s55304" r:id="rId4" imgW="12276190" imgH="5733333" progId="">
              <p:embed/>
            </p:oleObj>
          </a:graphicData>
        </a:graphic>
      </p:graphicFrame>
      <p:sp>
        <p:nvSpPr>
          <p:cNvPr id="55310" name="Freeform 12"/>
          <p:cNvSpPr>
            <a:spLocks noChangeArrowheads="1"/>
          </p:cNvSpPr>
          <p:nvPr/>
        </p:nvSpPr>
        <p:spPr bwMode="auto">
          <a:xfrm>
            <a:off x="5010150" y="3568700"/>
            <a:ext cx="758825" cy="825500"/>
          </a:xfrm>
          <a:custGeom>
            <a:avLst/>
            <a:gdLst>
              <a:gd name="T0" fmla="*/ 12879 w 759853"/>
              <a:gd name="T1" fmla="*/ 384783 h 824781"/>
              <a:gd name="T2" fmla="*/ 25757 w 759853"/>
              <a:gd name="T3" fmla="*/ 513572 h 824781"/>
              <a:gd name="T4" fmla="*/ 103031 w 759853"/>
              <a:gd name="T5" fmla="*/ 539330 h 824781"/>
              <a:gd name="T6" fmla="*/ 141667 w 759853"/>
              <a:gd name="T7" fmla="*/ 552208 h 824781"/>
              <a:gd name="T8" fmla="*/ 257577 w 759853"/>
              <a:gd name="T9" fmla="*/ 603724 h 824781"/>
              <a:gd name="T10" fmla="*/ 296214 w 759853"/>
              <a:gd name="T11" fmla="*/ 616603 h 824781"/>
              <a:gd name="T12" fmla="*/ 309093 w 759853"/>
              <a:gd name="T13" fmla="*/ 668118 h 824781"/>
              <a:gd name="T14" fmla="*/ 347729 w 759853"/>
              <a:gd name="T15" fmla="*/ 680997 h 824781"/>
              <a:gd name="T16" fmla="*/ 373487 w 759853"/>
              <a:gd name="T17" fmla="*/ 719634 h 824781"/>
              <a:gd name="T18" fmla="*/ 386366 w 759853"/>
              <a:gd name="T19" fmla="*/ 771149 h 824781"/>
              <a:gd name="T20" fmla="*/ 450760 w 759853"/>
              <a:gd name="T21" fmla="*/ 784028 h 824781"/>
              <a:gd name="T22" fmla="*/ 489397 w 759853"/>
              <a:gd name="T23" fmla="*/ 809786 h 824781"/>
              <a:gd name="T24" fmla="*/ 528033 w 759853"/>
              <a:gd name="T25" fmla="*/ 822665 h 824781"/>
              <a:gd name="T26" fmla="*/ 669701 w 759853"/>
              <a:gd name="T27" fmla="*/ 809786 h 824781"/>
              <a:gd name="T28" fmla="*/ 682580 w 759853"/>
              <a:gd name="T29" fmla="*/ 771149 h 824781"/>
              <a:gd name="T30" fmla="*/ 759853 w 759853"/>
              <a:gd name="T31" fmla="*/ 745392 h 824781"/>
              <a:gd name="T32" fmla="*/ 746974 w 759853"/>
              <a:gd name="T33" fmla="*/ 693876 h 824781"/>
              <a:gd name="T34" fmla="*/ 734095 w 759853"/>
              <a:gd name="T35" fmla="*/ 655239 h 824781"/>
              <a:gd name="T36" fmla="*/ 721217 w 759853"/>
              <a:gd name="T37" fmla="*/ 539330 h 824781"/>
              <a:gd name="T38" fmla="*/ 695459 w 759853"/>
              <a:gd name="T39" fmla="*/ 500693 h 824781"/>
              <a:gd name="T40" fmla="*/ 618186 w 759853"/>
              <a:gd name="T41" fmla="*/ 449177 h 824781"/>
              <a:gd name="T42" fmla="*/ 579549 w 759853"/>
              <a:gd name="T43" fmla="*/ 371904 h 824781"/>
              <a:gd name="T44" fmla="*/ 566670 w 759853"/>
              <a:gd name="T45" fmla="*/ 333268 h 824781"/>
              <a:gd name="T46" fmla="*/ 579549 w 759853"/>
              <a:gd name="T47" fmla="*/ 255994 h 824781"/>
              <a:gd name="T48" fmla="*/ 592428 w 759853"/>
              <a:gd name="T49" fmla="*/ 217358 h 824781"/>
              <a:gd name="T50" fmla="*/ 553791 w 759853"/>
              <a:gd name="T51" fmla="*/ 127206 h 824781"/>
              <a:gd name="T52" fmla="*/ 540912 w 759853"/>
              <a:gd name="T53" fmla="*/ 88569 h 824781"/>
              <a:gd name="T54" fmla="*/ 463639 w 759853"/>
              <a:gd name="T55" fmla="*/ 49932 h 824781"/>
              <a:gd name="T56" fmla="*/ 386366 w 759853"/>
              <a:gd name="T57" fmla="*/ 11296 h 824781"/>
              <a:gd name="T58" fmla="*/ 334850 w 759853"/>
              <a:gd name="T59" fmla="*/ 24175 h 824781"/>
              <a:gd name="T60" fmla="*/ 218941 w 759853"/>
              <a:gd name="T61" fmla="*/ 88569 h 824781"/>
              <a:gd name="T62" fmla="*/ 206062 w 759853"/>
              <a:gd name="T63" fmla="*/ 127206 h 824781"/>
              <a:gd name="T64" fmla="*/ 193183 w 759853"/>
              <a:gd name="T65" fmla="*/ 281752 h 824781"/>
              <a:gd name="T66" fmla="*/ 154546 w 759853"/>
              <a:gd name="T67" fmla="*/ 294631 h 824781"/>
              <a:gd name="T68" fmla="*/ 38636 w 759853"/>
              <a:gd name="T69" fmla="*/ 346146 h 824781"/>
              <a:gd name="T70" fmla="*/ 0 w 759853"/>
              <a:gd name="T71" fmla="*/ 359025 h 824781"/>
              <a:gd name="T72" fmla="*/ 12879 w 759853"/>
              <a:gd name="T73" fmla="*/ 384783 h 82478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759853"/>
              <a:gd name="T112" fmla="*/ 0 h 824781"/>
              <a:gd name="T113" fmla="*/ 759853 w 759853"/>
              <a:gd name="T114" fmla="*/ 824781 h 824781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759853" h="824781">
                <a:moveTo>
                  <a:pt x="12879" y="384783"/>
                </a:moveTo>
                <a:cubicBezTo>
                  <a:pt x="17172" y="427713"/>
                  <a:pt x="4018" y="476305"/>
                  <a:pt x="25757" y="513572"/>
                </a:cubicBezTo>
                <a:cubicBezTo>
                  <a:pt x="39438" y="537025"/>
                  <a:pt x="77273" y="530744"/>
                  <a:pt x="103031" y="539330"/>
                </a:cubicBezTo>
                <a:lnTo>
                  <a:pt x="141667" y="552208"/>
                </a:lnTo>
                <a:cubicBezTo>
                  <a:pt x="202895" y="593027"/>
                  <a:pt x="165620" y="573071"/>
                  <a:pt x="257577" y="603724"/>
                </a:cubicBezTo>
                <a:lnTo>
                  <a:pt x="296214" y="616603"/>
                </a:lnTo>
                <a:cubicBezTo>
                  <a:pt x="300507" y="633775"/>
                  <a:pt x="298036" y="654296"/>
                  <a:pt x="309093" y="668118"/>
                </a:cubicBezTo>
                <a:cubicBezTo>
                  <a:pt x="317573" y="678719"/>
                  <a:pt x="337129" y="672516"/>
                  <a:pt x="347729" y="680997"/>
                </a:cubicBezTo>
                <a:cubicBezTo>
                  <a:pt x="359816" y="690667"/>
                  <a:pt x="364901" y="706755"/>
                  <a:pt x="373487" y="719634"/>
                </a:cubicBezTo>
                <a:cubicBezTo>
                  <a:pt x="377780" y="736806"/>
                  <a:pt x="372768" y="759818"/>
                  <a:pt x="386366" y="771149"/>
                </a:cubicBezTo>
                <a:cubicBezTo>
                  <a:pt x="403182" y="785162"/>
                  <a:pt x="430264" y="776342"/>
                  <a:pt x="450760" y="784028"/>
                </a:cubicBezTo>
                <a:cubicBezTo>
                  <a:pt x="465253" y="789463"/>
                  <a:pt x="475553" y="802864"/>
                  <a:pt x="489397" y="809786"/>
                </a:cubicBezTo>
                <a:cubicBezTo>
                  <a:pt x="501539" y="815857"/>
                  <a:pt x="515154" y="818372"/>
                  <a:pt x="528033" y="822665"/>
                </a:cubicBezTo>
                <a:cubicBezTo>
                  <a:pt x="575256" y="818372"/>
                  <a:pt x="624717" y="824781"/>
                  <a:pt x="669701" y="809786"/>
                </a:cubicBezTo>
                <a:cubicBezTo>
                  <a:pt x="682580" y="805493"/>
                  <a:pt x="671533" y="779040"/>
                  <a:pt x="682580" y="771149"/>
                </a:cubicBezTo>
                <a:cubicBezTo>
                  <a:pt x="704674" y="755368"/>
                  <a:pt x="759853" y="745392"/>
                  <a:pt x="759853" y="745392"/>
                </a:cubicBezTo>
                <a:cubicBezTo>
                  <a:pt x="755560" y="728220"/>
                  <a:pt x="751837" y="710895"/>
                  <a:pt x="746974" y="693876"/>
                </a:cubicBezTo>
                <a:cubicBezTo>
                  <a:pt x="743244" y="680823"/>
                  <a:pt x="736327" y="668630"/>
                  <a:pt x="734095" y="655239"/>
                </a:cubicBezTo>
                <a:cubicBezTo>
                  <a:pt x="727704" y="616894"/>
                  <a:pt x="730645" y="577043"/>
                  <a:pt x="721217" y="539330"/>
                </a:cubicBezTo>
                <a:cubicBezTo>
                  <a:pt x="717463" y="524314"/>
                  <a:pt x="707108" y="510886"/>
                  <a:pt x="695459" y="500693"/>
                </a:cubicBezTo>
                <a:cubicBezTo>
                  <a:pt x="672162" y="480308"/>
                  <a:pt x="618186" y="449177"/>
                  <a:pt x="618186" y="449177"/>
                </a:cubicBezTo>
                <a:cubicBezTo>
                  <a:pt x="585815" y="352065"/>
                  <a:pt x="629481" y="471767"/>
                  <a:pt x="579549" y="371904"/>
                </a:cubicBezTo>
                <a:cubicBezTo>
                  <a:pt x="573478" y="359762"/>
                  <a:pt x="570963" y="346147"/>
                  <a:pt x="566670" y="333268"/>
                </a:cubicBezTo>
                <a:cubicBezTo>
                  <a:pt x="570963" y="307510"/>
                  <a:pt x="573884" y="281485"/>
                  <a:pt x="579549" y="255994"/>
                </a:cubicBezTo>
                <a:cubicBezTo>
                  <a:pt x="582494" y="242742"/>
                  <a:pt x="595090" y="230670"/>
                  <a:pt x="592428" y="217358"/>
                </a:cubicBezTo>
                <a:cubicBezTo>
                  <a:pt x="586016" y="185299"/>
                  <a:pt x="565933" y="157562"/>
                  <a:pt x="553791" y="127206"/>
                </a:cubicBezTo>
                <a:cubicBezTo>
                  <a:pt x="548749" y="114601"/>
                  <a:pt x="549393" y="99170"/>
                  <a:pt x="540912" y="88569"/>
                </a:cubicBezTo>
                <a:cubicBezTo>
                  <a:pt x="516306" y="57811"/>
                  <a:pt x="494747" y="65486"/>
                  <a:pt x="463639" y="49932"/>
                </a:cubicBezTo>
                <a:cubicBezTo>
                  <a:pt x="363774" y="0"/>
                  <a:pt x="483482" y="43668"/>
                  <a:pt x="386366" y="11296"/>
                </a:cubicBezTo>
                <a:cubicBezTo>
                  <a:pt x="369194" y="15589"/>
                  <a:pt x="350682" y="16259"/>
                  <a:pt x="334850" y="24175"/>
                </a:cubicBezTo>
                <a:cubicBezTo>
                  <a:pt x="157707" y="112746"/>
                  <a:pt x="325787" y="52953"/>
                  <a:pt x="218941" y="88569"/>
                </a:cubicBezTo>
                <a:cubicBezTo>
                  <a:pt x="214648" y="101448"/>
                  <a:pt x="207856" y="113749"/>
                  <a:pt x="206062" y="127206"/>
                </a:cubicBezTo>
                <a:cubicBezTo>
                  <a:pt x="199230" y="178446"/>
                  <a:pt x="208386" y="232344"/>
                  <a:pt x="193183" y="281752"/>
                </a:cubicBezTo>
                <a:cubicBezTo>
                  <a:pt x="189191" y="294727"/>
                  <a:pt x="167425" y="290338"/>
                  <a:pt x="154546" y="294631"/>
                </a:cubicBezTo>
                <a:cubicBezTo>
                  <a:pt x="93318" y="335451"/>
                  <a:pt x="130596" y="315493"/>
                  <a:pt x="38636" y="346146"/>
                </a:cubicBezTo>
                <a:lnTo>
                  <a:pt x="0" y="359025"/>
                </a:lnTo>
                <a:lnTo>
                  <a:pt x="12879" y="384783"/>
                </a:lnTo>
                <a:close/>
              </a:path>
            </a:pathLst>
          </a:custGeom>
          <a:solidFill>
            <a:srgbClr val="FF0000">
              <a:alpha val="85097"/>
            </a:srgbClr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</p:spTree>
  </p:cSld>
  <p:clrMapOvr>
    <a:masterClrMapping/>
  </p:clrMapOvr>
  <p:transition advClick="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1371600" y="2667000"/>
            <a:ext cx="6324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>
                <a:solidFill>
                  <a:schemeClr val="bg1"/>
                </a:solidFill>
              </a:rPr>
              <a:t>Iraq</a:t>
            </a:r>
            <a:endParaRPr lang="en-US" sz="3600"/>
          </a:p>
        </p:txBody>
      </p:sp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8205788" y="6397625"/>
            <a:ext cx="938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>
                <a:solidFill>
                  <a:schemeClr val="bg1"/>
                </a:solidFill>
              </a:rPr>
              <a:t>A 200</a:t>
            </a:r>
            <a:endParaRPr lang="en-US"/>
          </a:p>
        </p:txBody>
      </p:sp>
    </p:spTree>
  </p:cSld>
  <p:clrMapOvr>
    <a:masterClrMapping/>
  </p:clrMapOvr>
  <p:transition advClick="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609600" y="304800"/>
            <a:ext cx="7620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</a:rPr>
              <a:t>What mountain range is highlighted below?</a:t>
            </a:r>
            <a:endParaRPr lang="en-US" sz="3200"/>
          </a:p>
        </p:txBody>
      </p:sp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8205788" y="6397625"/>
            <a:ext cx="938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>
                <a:solidFill>
                  <a:schemeClr val="bg1"/>
                </a:solidFill>
              </a:rPr>
              <a:t>A 300</a:t>
            </a:r>
            <a:endParaRPr lang="en-US"/>
          </a:p>
        </p:txBody>
      </p:sp>
      <p:pic>
        <p:nvPicPr>
          <p:cNvPr id="57349" name="Picture 13" descr="~AUT0001"/>
          <p:cNvPicPr>
            <a:picLocks noChangeAspect="1" noChangeArrowheads="1"/>
          </p:cNvPicPr>
          <p:nvPr/>
        </p:nvPicPr>
        <p:blipFill>
          <a:blip r:embed="rId3">
            <a:lum bright="6000" contrast="30000"/>
          </a:blip>
          <a:srcRect/>
          <a:stretch>
            <a:fillRect/>
          </a:stretch>
        </p:blipFill>
        <p:spPr bwMode="auto">
          <a:xfrm>
            <a:off x="228600" y="1371600"/>
            <a:ext cx="8686800" cy="47244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</p:pic>
      <p:sp>
        <p:nvSpPr>
          <p:cNvPr id="57350" name="Freeform 9"/>
          <p:cNvSpPr>
            <a:spLocks noChangeArrowheads="1"/>
          </p:cNvSpPr>
          <p:nvPr/>
        </p:nvSpPr>
        <p:spPr bwMode="auto">
          <a:xfrm>
            <a:off x="715963" y="3335338"/>
            <a:ext cx="1487487" cy="709612"/>
          </a:xfrm>
          <a:custGeom>
            <a:avLst/>
            <a:gdLst>
              <a:gd name="T0" fmla="*/ 133484 w 1486899"/>
              <a:gd name="T1" fmla="*/ 515874 h 710436"/>
              <a:gd name="T2" fmla="*/ 30453 w 1486899"/>
              <a:gd name="T3" fmla="*/ 567390 h 710436"/>
              <a:gd name="T4" fmla="*/ 4695 w 1486899"/>
              <a:gd name="T5" fmla="*/ 644663 h 710436"/>
              <a:gd name="T6" fmla="*/ 17574 w 1486899"/>
              <a:gd name="T7" fmla="*/ 696178 h 710436"/>
              <a:gd name="T8" fmla="*/ 378182 w 1486899"/>
              <a:gd name="T9" fmla="*/ 670421 h 710436"/>
              <a:gd name="T10" fmla="*/ 416819 w 1486899"/>
              <a:gd name="T11" fmla="*/ 657542 h 710436"/>
              <a:gd name="T12" fmla="*/ 532729 w 1486899"/>
              <a:gd name="T13" fmla="*/ 606026 h 710436"/>
              <a:gd name="T14" fmla="*/ 687275 w 1486899"/>
              <a:gd name="T15" fmla="*/ 554511 h 710436"/>
              <a:gd name="T16" fmla="*/ 725912 w 1486899"/>
              <a:gd name="T17" fmla="*/ 528753 h 710436"/>
              <a:gd name="T18" fmla="*/ 816064 w 1486899"/>
              <a:gd name="T19" fmla="*/ 502995 h 710436"/>
              <a:gd name="T20" fmla="*/ 854701 w 1486899"/>
              <a:gd name="T21" fmla="*/ 477237 h 710436"/>
              <a:gd name="T22" fmla="*/ 957732 w 1486899"/>
              <a:gd name="T23" fmla="*/ 425722 h 710436"/>
              <a:gd name="T24" fmla="*/ 1009247 w 1486899"/>
              <a:gd name="T25" fmla="*/ 399964 h 710436"/>
              <a:gd name="T26" fmla="*/ 1112278 w 1486899"/>
              <a:gd name="T27" fmla="*/ 335570 h 710436"/>
              <a:gd name="T28" fmla="*/ 1189551 w 1486899"/>
              <a:gd name="T29" fmla="*/ 284054 h 710436"/>
              <a:gd name="T30" fmla="*/ 1228188 w 1486899"/>
              <a:gd name="T31" fmla="*/ 258297 h 710436"/>
              <a:gd name="T32" fmla="*/ 1266824 w 1486899"/>
              <a:gd name="T33" fmla="*/ 219660 h 710436"/>
              <a:gd name="T34" fmla="*/ 1305461 w 1486899"/>
              <a:gd name="T35" fmla="*/ 193902 h 710436"/>
              <a:gd name="T36" fmla="*/ 1382734 w 1486899"/>
              <a:gd name="T37" fmla="*/ 168145 h 710436"/>
              <a:gd name="T38" fmla="*/ 1421371 w 1486899"/>
              <a:gd name="T39" fmla="*/ 142387 h 710436"/>
              <a:gd name="T40" fmla="*/ 1472886 w 1486899"/>
              <a:gd name="T41" fmla="*/ 116629 h 710436"/>
              <a:gd name="T42" fmla="*/ 1485765 w 1486899"/>
              <a:gd name="T43" fmla="*/ 77992 h 710436"/>
              <a:gd name="T44" fmla="*/ 1472886 w 1486899"/>
              <a:gd name="T45" fmla="*/ 13598 h 710436"/>
              <a:gd name="T46" fmla="*/ 1421371 w 1486899"/>
              <a:gd name="T47" fmla="*/ 719 h 710436"/>
              <a:gd name="T48" fmla="*/ 1150915 w 1486899"/>
              <a:gd name="T49" fmla="*/ 13598 h 710436"/>
              <a:gd name="T50" fmla="*/ 1035005 w 1486899"/>
              <a:gd name="T51" fmla="*/ 65114 h 710436"/>
              <a:gd name="T52" fmla="*/ 957732 w 1486899"/>
              <a:gd name="T53" fmla="*/ 90871 h 710436"/>
              <a:gd name="T54" fmla="*/ 854701 w 1486899"/>
              <a:gd name="T55" fmla="*/ 155266 h 710436"/>
              <a:gd name="T56" fmla="*/ 790306 w 1486899"/>
              <a:gd name="T57" fmla="*/ 193902 h 710436"/>
              <a:gd name="T58" fmla="*/ 687275 w 1486899"/>
              <a:gd name="T59" fmla="*/ 232539 h 710436"/>
              <a:gd name="T60" fmla="*/ 635760 w 1486899"/>
              <a:gd name="T61" fmla="*/ 271176 h 710436"/>
              <a:gd name="T62" fmla="*/ 532729 w 1486899"/>
              <a:gd name="T63" fmla="*/ 296933 h 710436"/>
              <a:gd name="T64" fmla="*/ 494092 w 1486899"/>
              <a:gd name="T65" fmla="*/ 335570 h 710436"/>
              <a:gd name="T66" fmla="*/ 365303 w 1486899"/>
              <a:gd name="T67" fmla="*/ 412843 h 710436"/>
              <a:gd name="T68" fmla="*/ 313788 w 1486899"/>
              <a:gd name="T69" fmla="*/ 425722 h 710436"/>
              <a:gd name="T70" fmla="*/ 159241 w 1486899"/>
              <a:gd name="T71" fmla="*/ 438601 h 710436"/>
              <a:gd name="T72" fmla="*/ 107726 w 1486899"/>
              <a:gd name="T73" fmla="*/ 515874 h 710436"/>
              <a:gd name="T74" fmla="*/ 69089 w 1486899"/>
              <a:gd name="T75" fmla="*/ 541632 h 7104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486899"/>
              <a:gd name="T115" fmla="*/ 0 h 710436"/>
              <a:gd name="T116" fmla="*/ 1486899 w 1486899"/>
              <a:gd name="T117" fmla="*/ 710436 h 7104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486899" h="710436">
                <a:moveTo>
                  <a:pt x="133484" y="515874"/>
                </a:moveTo>
                <a:cubicBezTo>
                  <a:pt x="99140" y="533046"/>
                  <a:pt x="57604" y="540239"/>
                  <a:pt x="30453" y="567390"/>
                </a:cubicBezTo>
                <a:cubicBezTo>
                  <a:pt x="11254" y="586589"/>
                  <a:pt x="4695" y="644663"/>
                  <a:pt x="4695" y="644663"/>
                </a:cubicBezTo>
                <a:cubicBezTo>
                  <a:pt x="8988" y="661835"/>
                  <a:pt x="0" y="694069"/>
                  <a:pt x="17574" y="696178"/>
                </a:cubicBezTo>
                <a:cubicBezTo>
                  <a:pt x="136395" y="710436"/>
                  <a:pt x="262320" y="703524"/>
                  <a:pt x="378182" y="670421"/>
                </a:cubicBezTo>
                <a:cubicBezTo>
                  <a:pt x="391235" y="666692"/>
                  <a:pt x="403940" y="661835"/>
                  <a:pt x="416819" y="657542"/>
                </a:cubicBezTo>
                <a:cubicBezTo>
                  <a:pt x="484139" y="590221"/>
                  <a:pt x="422838" y="636551"/>
                  <a:pt x="532729" y="606026"/>
                </a:cubicBezTo>
                <a:cubicBezTo>
                  <a:pt x="585050" y="591493"/>
                  <a:pt x="687275" y="554511"/>
                  <a:pt x="687275" y="554511"/>
                </a:cubicBezTo>
                <a:cubicBezTo>
                  <a:pt x="700154" y="545925"/>
                  <a:pt x="711685" y="534850"/>
                  <a:pt x="725912" y="528753"/>
                </a:cubicBezTo>
                <a:cubicBezTo>
                  <a:pt x="783682" y="503994"/>
                  <a:pt x="765939" y="528058"/>
                  <a:pt x="816064" y="502995"/>
                </a:cubicBezTo>
                <a:cubicBezTo>
                  <a:pt x="829909" y="496073"/>
                  <a:pt x="841112" y="484649"/>
                  <a:pt x="854701" y="477237"/>
                </a:cubicBezTo>
                <a:cubicBezTo>
                  <a:pt x="888410" y="458850"/>
                  <a:pt x="923388" y="442894"/>
                  <a:pt x="957732" y="425722"/>
                </a:cubicBezTo>
                <a:cubicBezTo>
                  <a:pt x="974904" y="417136"/>
                  <a:pt x="993273" y="410613"/>
                  <a:pt x="1009247" y="399964"/>
                </a:cubicBezTo>
                <a:cubicBezTo>
                  <a:pt x="1126359" y="321889"/>
                  <a:pt x="941384" y="444321"/>
                  <a:pt x="1112278" y="335570"/>
                </a:cubicBezTo>
                <a:cubicBezTo>
                  <a:pt x="1138395" y="318950"/>
                  <a:pt x="1163793" y="301226"/>
                  <a:pt x="1189551" y="284054"/>
                </a:cubicBezTo>
                <a:cubicBezTo>
                  <a:pt x="1202430" y="275468"/>
                  <a:pt x="1217243" y="269242"/>
                  <a:pt x="1228188" y="258297"/>
                </a:cubicBezTo>
                <a:cubicBezTo>
                  <a:pt x="1241067" y="245418"/>
                  <a:pt x="1252832" y="231320"/>
                  <a:pt x="1266824" y="219660"/>
                </a:cubicBezTo>
                <a:cubicBezTo>
                  <a:pt x="1278715" y="209751"/>
                  <a:pt x="1291316" y="200188"/>
                  <a:pt x="1305461" y="193902"/>
                </a:cubicBezTo>
                <a:cubicBezTo>
                  <a:pt x="1330272" y="182875"/>
                  <a:pt x="1382734" y="168145"/>
                  <a:pt x="1382734" y="168145"/>
                </a:cubicBezTo>
                <a:cubicBezTo>
                  <a:pt x="1395613" y="159559"/>
                  <a:pt x="1407932" y="150067"/>
                  <a:pt x="1421371" y="142387"/>
                </a:cubicBezTo>
                <a:cubicBezTo>
                  <a:pt x="1438040" y="132862"/>
                  <a:pt x="1459311" y="130205"/>
                  <a:pt x="1472886" y="116629"/>
                </a:cubicBezTo>
                <a:cubicBezTo>
                  <a:pt x="1482485" y="107029"/>
                  <a:pt x="1481472" y="90871"/>
                  <a:pt x="1485765" y="77992"/>
                </a:cubicBezTo>
                <a:cubicBezTo>
                  <a:pt x="1481472" y="56527"/>
                  <a:pt x="1486899" y="30414"/>
                  <a:pt x="1472886" y="13598"/>
                </a:cubicBezTo>
                <a:cubicBezTo>
                  <a:pt x="1461555" y="0"/>
                  <a:pt x="1439071" y="719"/>
                  <a:pt x="1421371" y="719"/>
                </a:cubicBezTo>
                <a:cubicBezTo>
                  <a:pt x="1331117" y="719"/>
                  <a:pt x="1241067" y="9305"/>
                  <a:pt x="1150915" y="13598"/>
                </a:cubicBezTo>
                <a:cubicBezTo>
                  <a:pt x="1006806" y="42420"/>
                  <a:pt x="1161558" y="1838"/>
                  <a:pt x="1035005" y="65114"/>
                </a:cubicBezTo>
                <a:cubicBezTo>
                  <a:pt x="1010721" y="77256"/>
                  <a:pt x="957732" y="90871"/>
                  <a:pt x="957732" y="90871"/>
                </a:cubicBezTo>
                <a:cubicBezTo>
                  <a:pt x="868274" y="157964"/>
                  <a:pt x="945613" y="104759"/>
                  <a:pt x="854701" y="155266"/>
                </a:cubicBezTo>
                <a:cubicBezTo>
                  <a:pt x="832819" y="167423"/>
                  <a:pt x="812695" y="182707"/>
                  <a:pt x="790306" y="193902"/>
                </a:cubicBezTo>
                <a:cubicBezTo>
                  <a:pt x="674663" y="251723"/>
                  <a:pt x="858067" y="137654"/>
                  <a:pt x="687275" y="232539"/>
                </a:cubicBezTo>
                <a:cubicBezTo>
                  <a:pt x="668511" y="242963"/>
                  <a:pt x="655574" y="262920"/>
                  <a:pt x="635760" y="271176"/>
                </a:cubicBezTo>
                <a:cubicBezTo>
                  <a:pt x="603083" y="284792"/>
                  <a:pt x="532729" y="296933"/>
                  <a:pt x="532729" y="296933"/>
                </a:cubicBezTo>
                <a:cubicBezTo>
                  <a:pt x="519850" y="309812"/>
                  <a:pt x="508469" y="324388"/>
                  <a:pt x="494092" y="335570"/>
                </a:cubicBezTo>
                <a:cubicBezTo>
                  <a:pt x="466203" y="357261"/>
                  <a:pt x="403973" y="398341"/>
                  <a:pt x="365303" y="412843"/>
                </a:cubicBezTo>
                <a:cubicBezTo>
                  <a:pt x="348730" y="419058"/>
                  <a:pt x="331351" y="423527"/>
                  <a:pt x="313788" y="425722"/>
                </a:cubicBezTo>
                <a:cubicBezTo>
                  <a:pt x="262493" y="432134"/>
                  <a:pt x="210757" y="434308"/>
                  <a:pt x="159241" y="438601"/>
                </a:cubicBezTo>
                <a:cubicBezTo>
                  <a:pt x="142069" y="464359"/>
                  <a:pt x="133484" y="498702"/>
                  <a:pt x="107726" y="515874"/>
                </a:cubicBezTo>
                <a:lnTo>
                  <a:pt x="69089" y="541632"/>
                </a:lnTo>
              </a:path>
            </a:pathLst>
          </a:custGeom>
          <a:solidFill>
            <a:srgbClr val="FF0000">
              <a:alpha val="70195"/>
            </a:srgbClr>
          </a:solidFill>
          <a:ln w="9525">
            <a:miter lim="800000"/>
            <a:headEnd/>
            <a:tailEnd/>
          </a:ln>
          <a:scene3d>
            <a:camera prst="legacyPerspectiveTopLeft"/>
            <a:lightRig rig="legacyNormal3" dir="r"/>
          </a:scene3d>
          <a:sp3d extrusionH="201600" prstMaterial="legacyMetal">
            <a:bevelT w="13500" h="13500" prst="angle"/>
            <a:bevelB w="13500" h="13500" prst="angle"/>
            <a:extrusionClr>
              <a:srgbClr val="FF0000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/>
            <a:endParaRPr lang="en-US"/>
          </a:p>
        </p:txBody>
      </p:sp>
    </p:spTree>
  </p:cSld>
  <p:clrMapOvr>
    <a:masterClrMapping/>
  </p:clrMapOvr>
  <p:transition advClick="0"/>
</p:sld>
</file>

<file path=ppt/theme/theme1.xml><?xml version="1.0" encoding="utf-8"?>
<a:theme xmlns:a="http://schemas.openxmlformats.org/drawingml/2006/main" name="Jeopardy bubbled">
  <a:themeElements>
    <a:clrScheme name="Jeopardy bubble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Jeopardy bubbled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CBCBCB"/>
            </a:gs>
            <a:gs pos="13000">
              <a:srgbClr val="5F5F5F"/>
            </a:gs>
            <a:gs pos="21001">
              <a:srgbClr val="5F5F5F"/>
            </a:gs>
            <a:gs pos="63000">
              <a:srgbClr val="FFFFFF"/>
            </a:gs>
            <a:gs pos="67000">
              <a:srgbClr val="B2B2B2"/>
            </a:gs>
            <a:gs pos="69000">
              <a:srgbClr val="292929"/>
            </a:gs>
            <a:gs pos="82001">
              <a:srgbClr val="777777"/>
            </a:gs>
            <a:gs pos="100000">
              <a:srgbClr val="EAEAEA"/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PerspectiveTopLeft"/>
          <a:lightRig rig="legacyNormal3" dir="r"/>
        </a:scene3d>
        <a:sp3d extrusionH="201600" prstMaterial="legacyMetal">
          <a:bevelT w="13500" h="13500" prst="angle"/>
          <a:bevelB w="13500" h="13500" prst="angle"/>
          <a:extrusionClr>
            <a:srgbClr val="FFFFFF"/>
          </a:extrusionClr>
        </a:sp3d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CBCBCB"/>
            </a:gs>
            <a:gs pos="13000">
              <a:srgbClr val="5F5F5F"/>
            </a:gs>
            <a:gs pos="21001">
              <a:srgbClr val="5F5F5F"/>
            </a:gs>
            <a:gs pos="63000">
              <a:srgbClr val="FFFFFF"/>
            </a:gs>
            <a:gs pos="67000">
              <a:srgbClr val="B2B2B2"/>
            </a:gs>
            <a:gs pos="69000">
              <a:srgbClr val="292929"/>
            </a:gs>
            <a:gs pos="82001">
              <a:srgbClr val="777777"/>
            </a:gs>
            <a:gs pos="100000">
              <a:srgbClr val="EAEAEA"/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PerspectiveTopLeft"/>
          <a:lightRig rig="legacyNormal3" dir="r"/>
        </a:scene3d>
        <a:sp3d extrusionH="201600" prstMaterial="legacyMetal">
          <a:bevelT w="13500" h="13500" prst="angle"/>
          <a:bevelB w="13500" h="13500" prst="angle"/>
          <a:extrusionClr>
            <a:srgbClr val="FFFFFF"/>
          </a:extrusionClr>
        </a:sp3d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Jeopardy bubble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eopardy bubbled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eopardy bubbled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eopardy bubbled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eopardy bubble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eopardy bubble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eopardy bubble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808080"/>
    </a:dk1>
    <a:lt1>
      <a:srgbClr val="FFFFFF"/>
    </a:lt1>
    <a:dk2>
      <a:srgbClr val="0033CC"/>
    </a:dk2>
    <a:lt2>
      <a:srgbClr val="000000"/>
    </a:lt2>
    <a:accent1>
      <a:srgbClr val="00CC99"/>
    </a:accent1>
    <a:accent2>
      <a:srgbClr val="3333CC"/>
    </a:accent2>
    <a:accent3>
      <a:srgbClr val="AAADE2"/>
    </a:accent3>
    <a:accent4>
      <a:srgbClr val="DADADA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808080"/>
    </a:dk1>
    <a:lt1>
      <a:srgbClr val="FFFFFF"/>
    </a:lt1>
    <a:dk2>
      <a:srgbClr val="0033CC"/>
    </a:dk2>
    <a:lt2>
      <a:srgbClr val="000000"/>
    </a:lt2>
    <a:accent1>
      <a:srgbClr val="00CC99"/>
    </a:accent1>
    <a:accent2>
      <a:srgbClr val="3333CC"/>
    </a:accent2>
    <a:accent3>
      <a:srgbClr val="AAADE2"/>
    </a:accent3>
    <a:accent4>
      <a:srgbClr val="DADADA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3.xml><?xml version="1.0" encoding="utf-8"?>
<a:themeOverride xmlns:a="http://schemas.openxmlformats.org/drawingml/2006/main">
  <a:clrScheme name="">
    <a:dk1>
      <a:srgbClr val="808080"/>
    </a:dk1>
    <a:lt1>
      <a:srgbClr val="FFFFFF"/>
    </a:lt1>
    <a:dk2>
      <a:srgbClr val="0033CC"/>
    </a:dk2>
    <a:lt2>
      <a:srgbClr val="000000"/>
    </a:lt2>
    <a:accent1>
      <a:srgbClr val="00CC99"/>
    </a:accent1>
    <a:accent2>
      <a:srgbClr val="3333CC"/>
    </a:accent2>
    <a:accent3>
      <a:srgbClr val="AAADE2"/>
    </a:accent3>
    <a:accent4>
      <a:srgbClr val="DADADA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4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FFFFFF"/>
    </a:hlink>
    <a:folHlink>
      <a:srgbClr val="0000CA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Jeopardy bubbled</Template>
  <TotalTime>222</TotalTime>
  <Words>726</Words>
  <Application>Microsoft PowerPoint</Application>
  <PresentationFormat>On-screen Show (4:3)</PresentationFormat>
  <Paragraphs>181</Paragraphs>
  <Slides>69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4" baseType="lpstr">
      <vt:lpstr>Times New Roman</vt:lpstr>
      <vt:lpstr>Arial</vt:lpstr>
      <vt:lpstr>Arial Black</vt:lpstr>
      <vt:lpstr>Jeopardy bubbled</vt:lpstr>
      <vt:lpstr>Bitmap Image</vt:lpstr>
      <vt:lpstr>Slide 1</vt:lpstr>
      <vt:lpstr>THIS </vt:lpstr>
      <vt:lpstr> With     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</vt:vector>
  </TitlesOfParts>
  <Company>Montpelier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Locos</dc:creator>
  <cp:lastModifiedBy>Locos</cp:lastModifiedBy>
  <cp:revision>18</cp:revision>
  <dcterms:created xsi:type="dcterms:W3CDTF">2007-05-25T14:12:31Z</dcterms:created>
  <dcterms:modified xsi:type="dcterms:W3CDTF">2009-06-24T16:40:12Z</dcterms:modified>
</cp:coreProperties>
</file>