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4" r:id="rId1"/>
  </p:sldMasterIdLst>
  <p:sldIdLst>
    <p:sldId id="264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riángulo isósceles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C94C78C1-6629-4563-B3A0-4E4563074D5A}" type="datetimeFigureOut">
              <a:rPr lang="es-CO" smtClean="0"/>
              <a:t>27/09/2009</a:t>
            </a:fld>
            <a:endParaRPr lang="es-CO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s-CO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699163C0-5159-485D-8593-A676140A80A5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C78C1-6629-4563-B3A0-4E4563074D5A}" type="datetimeFigureOut">
              <a:rPr lang="es-CO" smtClean="0"/>
              <a:t>27/09/2009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163C0-5159-485D-8593-A676140A80A5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C78C1-6629-4563-B3A0-4E4563074D5A}" type="datetimeFigureOut">
              <a:rPr lang="es-CO" smtClean="0"/>
              <a:t>27/09/2009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163C0-5159-485D-8593-A676140A80A5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C94C78C1-6629-4563-B3A0-4E4563074D5A}" type="datetimeFigureOut">
              <a:rPr lang="es-CO" smtClean="0"/>
              <a:t>27/09/2009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163C0-5159-485D-8593-A676140A80A5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riángulo rectángulo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Triángulo isósceles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C94C78C1-6629-4563-B3A0-4E4563074D5A}" type="datetimeFigureOut">
              <a:rPr lang="es-CO" smtClean="0"/>
              <a:t>27/09/2009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699163C0-5159-485D-8593-A676140A80A5}" type="slidenum">
              <a:rPr lang="es-CO" smtClean="0"/>
              <a:t>‹Nº›</a:t>
            </a:fld>
            <a:endParaRPr lang="es-CO"/>
          </a:p>
        </p:txBody>
      </p:sp>
      <p:cxnSp>
        <p:nvCxnSpPr>
          <p:cNvPr id="11" name="10 Conector recto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C94C78C1-6629-4563-B3A0-4E4563074D5A}" type="datetimeFigureOut">
              <a:rPr lang="es-CO" smtClean="0"/>
              <a:t>27/09/2009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699163C0-5159-485D-8593-A676140A80A5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C94C78C1-6629-4563-B3A0-4E4563074D5A}" type="datetimeFigureOut">
              <a:rPr lang="es-CO" smtClean="0"/>
              <a:t>27/09/2009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699163C0-5159-485D-8593-A676140A80A5}" type="slidenum">
              <a:rPr lang="es-CO" smtClean="0"/>
              <a:t>‹Nº›</a:t>
            </a:fld>
            <a:endParaRPr lang="es-CO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C78C1-6629-4563-B3A0-4E4563074D5A}" type="datetimeFigureOut">
              <a:rPr lang="es-CO" smtClean="0"/>
              <a:t>27/09/2009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163C0-5159-485D-8593-A676140A80A5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C94C78C1-6629-4563-B3A0-4E4563074D5A}" type="datetimeFigureOut">
              <a:rPr lang="es-CO" smtClean="0"/>
              <a:t>27/09/2009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699163C0-5159-485D-8593-A676140A80A5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C94C78C1-6629-4563-B3A0-4E4563074D5A}" type="datetimeFigureOut">
              <a:rPr lang="es-CO" smtClean="0"/>
              <a:t>27/09/2009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699163C0-5159-485D-8593-A676140A80A5}" type="slidenum">
              <a:rPr lang="es-CO" smtClean="0"/>
              <a:t>‹Nº›</a:t>
            </a:fld>
            <a:endParaRPr lang="es-CO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C94C78C1-6629-4563-B3A0-4E4563074D5A}" type="datetimeFigureOut">
              <a:rPr lang="es-CO" smtClean="0"/>
              <a:t>27/09/2009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699163C0-5159-485D-8593-A676140A80A5}" type="slidenum">
              <a:rPr lang="es-CO" smtClean="0"/>
              <a:t>‹Nº›</a:t>
            </a:fld>
            <a:endParaRPr lang="es-CO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75000"/>
              </a:schemeClr>
            </a:gs>
            <a:gs pos="60000">
              <a:schemeClr val="bg2">
                <a:shade val="92000"/>
                <a:satMod val="230000"/>
              </a:schemeClr>
            </a:gs>
            <a:gs pos="100000">
              <a:schemeClr val="bg2">
                <a:tint val="85000"/>
                <a:satMod val="40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Triángulo rectángulo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7 Conector recto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C94C78C1-6629-4563-B3A0-4E4563074D5A}" type="datetimeFigureOut">
              <a:rPr lang="es-CO" smtClean="0"/>
              <a:t>27/09/2009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s-CO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699163C0-5159-485D-8593-A676140A80A5}" type="slidenum">
              <a:rPr lang="es-CO" smtClean="0"/>
              <a:t>‹Nº›</a:t>
            </a:fld>
            <a:endParaRPr lang="es-CO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1000100" y="1071546"/>
            <a:ext cx="7362914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60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LOS CARBOHIDRATOS</a:t>
            </a:r>
            <a:endParaRPr lang="es-ES" sz="60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5000628" y="4857760"/>
            <a:ext cx="3833318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20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MELISSA VILLEGAS ACEVEDO</a:t>
            </a:r>
          </a:p>
          <a:p>
            <a:pPr algn="ctr"/>
            <a:r>
              <a:rPr lang="es-ES" sz="20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11c</a:t>
            </a:r>
            <a:endParaRPr lang="es-ES" sz="20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  DEFINICION QUIMICA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es-CO" dirty="0" smtClean="0"/>
              <a:t>Históricamente  los carbohidratos o hidratos de carbono, como se les conocía antes, deben su nombre a que en su formula mínima los átomos de carbono van unidos con átomos de hidrogeno </a:t>
            </a:r>
            <a:r>
              <a:rPr lang="es-CO" dirty="0" smtClean="0"/>
              <a:t>y</a:t>
            </a:r>
            <a:r>
              <a:rPr lang="es-CO" dirty="0" smtClean="0"/>
              <a:t> oxigeno, de ahí la errónea idea de que los carbohidratos estaban formados por átomos de carbono unidos a determinado numero de moléculas de agua.</a:t>
            </a:r>
          </a:p>
          <a:p>
            <a:pPr algn="just">
              <a:buNone/>
            </a:pPr>
            <a:r>
              <a:rPr lang="es-CO" dirty="0" smtClean="0"/>
              <a:t> </a:t>
            </a:r>
            <a:endParaRPr lang="es-CO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LOS CARBOHIDRATOS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82808"/>
            <a:ext cx="8043890" cy="4572000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es-CO" dirty="0" smtClean="0"/>
              <a:t>    Funcionalmente, se definen como funciones mixtas formadas por grupos hidroxilos provenientes de los alcoholes y grupos carbonilo provenientes de aldehídos o cetonas.</a:t>
            </a:r>
          </a:p>
          <a:p>
            <a:pPr algn="just">
              <a:buNone/>
            </a:pPr>
            <a:r>
              <a:rPr lang="es-CO" dirty="0" smtClean="0"/>
              <a:t> </a:t>
            </a:r>
            <a:r>
              <a:rPr lang="es-CO" dirty="0" smtClean="0"/>
              <a:t>   La gran mayoría de los carbohidratos, son sintetizados por las plantas verdes durante la fotosíntesis, un proceso complejo en el cual el dióxido de carbono se convierte en glucosa.</a:t>
            </a:r>
            <a:endParaRPr lang="es-CO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     CLASIFICACION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0034" y="1857364"/>
            <a:ext cx="8115328" cy="4572000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es-CO" dirty="0" smtClean="0"/>
              <a:t>    Los carbohidratos se pueden dividir en simples y complejos :</a:t>
            </a:r>
          </a:p>
          <a:p>
            <a:pPr algn="just">
              <a:buNone/>
            </a:pPr>
            <a:r>
              <a:rPr lang="es-CO" dirty="0" smtClean="0"/>
              <a:t>    CARBOHIDRATOS SIMPLES : Los azucares simples, como la glucosa, son carbohidratos que no pueden ser hidrolizados en moléculas mas pequeñas.</a:t>
            </a:r>
          </a:p>
          <a:p>
            <a:pPr algn="just">
              <a:buNone/>
            </a:pPr>
            <a:r>
              <a:rPr lang="es-CO" dirty="0" smtClean="0"/>
              <a:t>    CARBOHIDRATOS COMPLEJOS: estos están constituidos por la unión de dos o mas azucares simples.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O" dirty="0" smtClean="0"/>
              <a:t>LOS CARBOHIDRATOS SE PUEDEN DIFERENCIAR EN: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O" dirty="0" smtClean="0"/>
              <a:t>MONOSACARIDOS : son azucares simples.</a:t>
            </a:r>
          </a:p>
          <a:p>
            <a:r>
              <a:rPr lang="es-CO" dirty="0" smtClean="0"/>
              <a:t>DISACARIDOS : están compuestos por dos monosacáridos.</a:t>
            </a:r>
          </a:p>
          <a:p>
            <a:r>
              <a:rPr lang="es-CO" dirty="0" smtClean="0"/>
              <a:t>POLISACARIDOS : están compuestos por mas de dos unidades simples .</a:t>
            </a:r>
            <a:endParaRPr lang="es-CO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METABOLISMO DE CARBOHIDRATOS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CO" dirty="0" smtClean="0"/>
              <a:t>El metabolismo es el conjunto de transformaciones </a:t>
            </a:r>
            <a:r>
              <a:rPr lang="es-CO" dirty="0" err="1" smtClean="0"/>
              <a:t>fisicoquimicas</a:t>
            </a:r>
            <a:r>
              <a:rPr lang="es-CO" dirty="0" smtClean="0"/>
              <a:t>  (especialmente las producidas por la acción enzimática) que ocurren en un organismo vivo, así como su integración y regulación.</a:t>
            </a:r>
            <a:endParaRPr lang="es-CO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Pantalla"/>
          <p:cNvSpPr/>
          <p:nvPr/>
        </p:nvSpPr>
        <p:spPr>
          <a:xfrm>
            <a:off x="571472" y="2214554"/>
            <a:ext cx="8064693" cy="1107996"/>
          </a:xfrm>
          <a:prstGeom prst="flowChartDisplay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s-ES" sz="66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¡¡¡Gracias!!!</a:t>
            </a:r>
            <a:endParaRPr lang="es-ES" sz="66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ío">
  <a:themeElements>
    <a:clrScheme name="Brío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Brí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99</TotalTime>
  <Words>253</Words>
  <Application>Microsoft Office PowerPoint</Application>
  <PresentationFormat>Presentación en pantalla (4:3)</PresentationFormat>
  <Paragraphs>20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Brío</vt:lpstr>
      <vt:lpstr>Diapositiva 1</vt:lpstr>
      <vt:lpstr>  DEFINICION QUIMICA</vt:lpstr>
      <vt:lpstr>LOS CARBOHIDRATOS</vt:lpstr>
      <vt:lpstr>     CLASIFICACION</vt:lpstr>
      <vt:lpstr>LOS CARBOHIDRATOS SE PUEDEN DIFERENCIAR EN:</vt:lpstr>
      <vt:lpstr>METABOLISMO DE CARBOHIDRATOS</vt:lpstr>
      <vt:lpstr>Diapositiva 7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g</dc:creator>
  <cp:lastModifiedBy>g</cp:lastModifiedBy>
  <cp:revision>11</cp:revision>
  <dcterms:created xsi:type="dcterms:W3CDTF">2009-09-27T17:05:36Z</dcterms:created>
  <dcterms:modified xsi:type="dcterms:W3CDTF">2009-09-27T18:44:46Z</dcterms:modified>
</cp:coreProperties>
</file>