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nutricion/agua.htm" TargetMode="External"/><Relationship Id="rId2" Type="http://schemas.openxmlformats.org/officeDocument/2006/relationships/hyperlink" Target="http://www.zonadiet.com/alimentacion/caloria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zonadiet.com/nutricion/necesidad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proteina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Las funciones que los glúcidos cumplen en el organismo son, energéticas, de ahorro de proteínas, regulan el metabolismo de las grasas y estructural. </a:t>
            </a:r>
          </a:p>
          <a:p>
            <a:endParaRPr lang="es-CO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Energéticamente, los carbohidratos aportan 4 KCal (</a:t>
            </a:r>
            <a:r>
              <a:rPr lang="es-CO" dirty="0" smtClean="0">
                <a:hlinkClick r:id="rId2"/>
              </a:rPr>
              <a:t>kilocalorías</a:t>
            </a:r>
            <a:r>
              <a:rPr lang="es-CO" dirty="0" smtClean="0"/>
              <a:t>) por gramo de peso seco. Esto es, sin considerar el </a:t>
            </a:r>
            <a:r>
              <a:rPr lang="es-CO" dirty="0" smtClean="0">
                <a:hlinkClick r:id="rId3"/>
              </a:rPr>
              <a:t>contenido de agua que pueda tener el alimento</a:t>
            </a:r>
            <a:r>
              <a:rPr lang="es-CO" dirty="0" smtClean="0"/>
              <a:t> en el cual se encuentra el carbohidrato. Cubiertas las </a:t>
            </a:r>
            <a:r>
              <a:rPr lang="es-CO" dirty="0" smtClean="0">
                <a:hlinkClick r:id="rId4"/>
              </a:rPr>
              <a:t>necesidades energéticas</a:t>
            </a:r>
            <a:r>
              <a:rPr lang="es-CO" dirty="0" smtClean="0"/>
              <a:t>, una pequeña parte se almacena en el hígado y músculos como glucógeno (normalmente no más de 0,5% del peso del individuo), el resto se transforma en grasas y se acumula en el organismo como tejido adiposo. </a:t>
            </a:r>
            <a:br>
              <a:rPr lang="es-CO" dirty="0" smtClean="0"/>
            </a:br>
            <a:r>
              <a:rPr lang="es-CO" dirty="0" smtClean="0"/>
              <a:t>Se suele recomendar que mínimamente se efectúe una ingesta diaria de 100 gramos de hidratos de carbono para mantener los procesos metabólicos. </a:t>
            </a:r>
          </a:p>
          <a:p>
            <a:endParaRPr lang="es-CO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449581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Ahorro de proteínas: Si el aporte de carbohidratos es insuficiente, se utilizarán </a:t>
            </a:r>
            <a:r>
              <a:rPr lang="es-CO" dirty="0" smtClean="0">
                <a:hlinkClick r:id="rId2"/>
              </a:rPr>
              <a:t>las proteínas</a:t>
            </a:r>
            <a:r>
              <a:rPr lang="es-CO" dirty="0" smtClean="0"/>
              <a:t> para fines energéticos, relegando su función plástica. </a:t>
            </a:r>
          </a:p>
          <a:p>
            <a:r>
              <a:rPr lang="es-CO" dirty="0" smtClean="0"/>
              <a:t>Regulación del metabolismo de las grasas: En caso de ingestión deficiente de carbohidratos, las grasas se metabolizan anormalmente acumulándose en el organismo cuerpos cetónicos, que son productos intermedios de este metabolismo provocando así problemas (cetosis). </a:t>
            </a:r>
          </a:p>
          <a:p>
            <a:r>
              <a:rPr lang="es-CO" dirty="0" smtClean="0"/>
              <a:t>Estructuralmente, los carbohidratos constituyen una porción pequeña del peso y estructura del organismo, pero de cualquier manera, no debe excluirse esta función de la lista, por mínimo que sea su indispensable aporte. 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Clasificación </a:t>
            </a:r>
            <a:endParaRPr lang="es-CO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/>
          </a:bodyPr>
          <a:lstStyle/>
          <a:p>
            <a:r>
              <a:rPr lang="es-CO" dirty="0" smtClean="0"/>
              <a:t>Esquema de carbohidratos</a:t>
            </a:r>
            <a:endParaRPr lang="es-CO" dirty="0"/>
          </a:p>
        </p:txBody>
      </p:sp>
      <p:pic>
        <p:nvPicPr>
          <p:cNvPr id="3074" name="Picture 2" descr="http://201.116.18.153/laciencia/biologia/fisiologia/image/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00282"/>
            <a:ext cx="4181475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380</Words>
  <Application>Microsoft Office PowerPoint</Application>
  <PresentationFormat>Presentación en pantalla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Solsticio</vt:lpstr>
      <vt:lpstr>CARBOHIDRATO</vt:lpstr>
      <vt:lpstr>CONCEPTO</vt:lpstr>
      <vt:lpstr>funciones</vt:lpstr>
      <vt:lpstr>Diapositiva 4</vt:lpstr>
      <vt:lpstr>Diapositiva 5</vt:lpstr>
      <vt:lpstr>Clasificación </vt:lpstr>
      <vt:lpstr>Simples </vt:lpstr>
      <vt:lpstr>Complejos </vt:lpstr>
      <vt:lpstr>Esquema de carbohidratos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7</cp:revision>
  <dcterms:created xsi:type="dcterms:W3CDTF">2009-09-28T22:32:40Z</dcterms:created>
  <dcterms:modified xsi:type="dcterms:W3CDTF">2009-10-09T19:28:45Z</dcterms:modified>
</cp:coreProperties>
</file>