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357158" y="3143248"/>
            <a:ext cx="8458200" cy="1222375"/>
          </a:xfrm>
        </p:spPr>
        <p:txBody>
          <a:bodyPr>
            <a:normAutofit/>
          </a:bodyPr>
          <a:lstStyle/>
          <a:p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PROTEINAS</a:t>
            </a:r>
            <a:endParaRPr lang="es-ES" sz="6600" b="1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072494" cy="4857784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tx1"/>
                </a:solidFill>
              </a:rPr>
              <a:t>Las dos reacciones principales en el metabólismo de los aminoácidos son: transaminación y deaminación oxidativa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i="1" dirty="0" smtClean="0">
                <a:solidFill>
                  <a:schemeClr val="tx1"/>
                </a:solidFill>
              </a:rPr>
              <a:t>Transaminación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Es este un proceso, realizado en el citosol y en las mitocondrias, por el que un aminoácido se convierte en otro. Se realiza por medio de transaminasas que catalizan la transferencia del grupo alfa-amino (NH3+) de un aminoácido a un alfa-cetoácido, tal como piruvato, oxalacetato o más frecuentemente alfa-cetoglutarato. Consecuentemente se forma un nuevo aminoácido y un nuevo cetoácido.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7486680" cy="478156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Las transaminasas que más habitualmente intervienen en la transaminación son: alanina-aminotransferasa (ALT) y asparto-aminotransferasa (AST). Requieren, como cofactor, piridoxal-fosfato (PLP), un derivado de la vitamina B6.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i="1" dirty="0" smtClean="0">
                <a:solidFill>
                  <a:schemeClr val="tx1"/>
                </a:solidFill>
              </a:rPr>
              <a:t>Deaminación oxidativa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Proceso, realizado en las mitocondrias, y en el que la enzima ácido glutámico-deshidrogenasa elimina el grupo amino del ácido glutámico. Se forma amoníaco que entra en el ciclo de la urea y los esqueletos carbonados vienen a ser productos intermedios glucolíticos y del ciclo de Krebs.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Los productos de deaminación de los aminoácidos son los siguientes:</a:t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428728" y="357166"/>
            <a:ext cx="6129358" cy="492922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ES" i="1" dirty="0" smtClean="0">
                <a:solidFill>
                  <a:schemeClr val="tx1"/>
                </a:solidFill>
              </a:rPr>
              <a:t>Aminoácido(s)Producto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Ile, Leu, Lys Acetil-CoA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Tyr, Phe Acetoacetato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Gln, Pro, Arg Glu y alfa-cetoglutarato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His Glu y alfa-cetoglutarato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Thr, Met , Val Succinil-CoA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Tyr, Phe, Asp Fumarato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Asp, Asn Oxaloacetato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Ser, Gly, Cys Piruvato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Trp Alanina y piruvato</a:t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83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54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Síntesis de aminoácidos</a:t>
            </a:r>
            <a:endParaRPr lang="es-ES" sz="5400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71472" y="500042"/>
            <a:ext cx="7200928" cy="4714908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 síntesis de los aminoácidos, con excepción de cisteína y tirosina, está unida al ciclo del ácido tricarboxílico (TCA), bien por transaminación o bien por fijación de amonio. El grupo alfa-amino es central a toda síntesis de aminoácidos y deriva del amonio de los grupos aminos del L-glutamato. De éstos se sintetizan glutamina, prolina y arginina. El ácido glutámico es la principal fuente de los grupos amino para la transaminación.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La cisteína se forma, en el citosol celular, a partir de serina y del aminoácido esencial metionina.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La tirosina se forma mediante hidroxilación del aminoácido esencial fenilalanina por la fenilalanina hidroxilasa. 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286808" cy="4424378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Las proteínas constituyen un grupo numeroso de compuestos nitrogenados naturales. Comprenden, con ADN, ARN, polisacáridos y lípidos, cinco clases de complejas biomoléculas que se encuentran en las células y en los tejidos. Son los principales elementos de construcción (en forma de aminoácidos) para músculos, sangre, piel, pelo, uñas y órganos internos, entran a formar parte de hormonas, enzimas y anticuerpos, y sirven como fuente de calor y de energía.</a:t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429684" cy="2298707"/>
          </a:xfrm>
        </p:spPr>
        <p:txBody>
          <a:bodyPr>
            <a:noAutofit/>
          </a:bodyPr>
          <a:lstStyle/>
          <a:p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RecambiO proteico</a:t>
            </a:r>
            <a:endParaRPr lang="es-ES" sz="6600" b="1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7715304" cy="4857784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tx1"/>
                </a:solidFill>
              </a:rPr>
              <a:t>Casi todas las proteínas del organismo están en una constante dinámica de síntesis (1-2% del total de proteínas), a partir de aminoácidos, y de degradación a nuevos aminoácidos. Esta actividad ocasiona una pérdida diaria neta de nitrógeno, en forma de urea, que corresponde a unos 35-55 gramos de proteína. Cuando la ingesta dietética compensa a las pérdidas se dice que el organismo está en equilibrio nitrogenado.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3071810"/>
            <a:ext cx="7772400" cy="1470025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Vías de degradación de las proteínas</a:t>
            </a:r>
            <a:endParaRPr lang="es-ES" sz="4800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85852" y="285704"/>
            <a:ext cx="6400800" cy="5643626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tx1"/>
                </a:solidFill>
              </a:rPr>
              <a:t>Dos son las vías por la que son degradadas las proteínas mediante proteasas (catepsinas).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1. Vía de la ubiquitina (pequeña proteína básica). Fracciona proteínas anormales y citosólicas de vida corta. Es ATP dependiente y se localiza en el citosol celular.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2. Vía lisosómica. Fracciona proteínas de vida larga, de membrana, extracelulares y organelas tales como mitrocondrias. Es ATP independiente y se localiza en los lisosomas.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Aminoácidos esenciales y no esenciales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7415242" cy="6000792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tx1"/>
                </a:solidFill>
              </a:rPr>
              <a:t>Los aminoácidos existentes en el organismo son 20. De ellos, 9 son esenciales y los otros 11 son no esenciales. 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Aminoácidos esenciales: histidina (His), valina (Val), leucina (Leu), isoleucina (Ile), lisina, (Lys), metionina (Met), treonina (Thr), fenilalanina (Phe), triptófano (Trp). 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Histidina y arginina se les considera esenciales durante períodos de rápido crecimiento celular (lactancia e infancia)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Aminoácidos no esenciales, y que pueden ser sintetizados por el organismo: tirosina (Tyr), glicina (Gly), alanina (Ala), cisteína (Cys), serina (Ser), ácido aspártico (Asp), asparaguina (Asn), ácido glutámico (Glu), glutamina (Gln), arginina (Arg), prolina (Pro).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28596" y="2714620"/>
            <a:ext cx="8458200" cy="1222375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Reacciones en el metabolismo de los aminoácidos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Personalizado 3">
      <a:dk1>
        <a:srgbClr val="200E17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347</Words>
  <Application>Microsoft Office PowerPoint</Application>
  <PresentationFormat>Presentación en pantalla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Viajes</vt:lpstr>
      <vt:lpstr>PROTEINAS</vt:lpstr>
      <vt:lpstr>Diapositiva 2</vt:lpstr>
      <vt:lpstr>RecambiO proteico</vt:lpstr>
      <vt:lpstr>Diapositiva 4</vt:lpstr>
      <vt:lpstr>Vías de degradación de las proteínas</vt:lpstr>
      <vt:lpstr>Diapositiva 6</vt:lpstr>
      <vt:lpstr> Aminoácidos esenciales y no esenciales</vt:lpstr>
      <vt:lpstr>Diapositiva 8</vt:lpstr>
      <vt:lpstr>Reacciones en el metabolismo de los aminoácidos</vt:lpstr>
      <vt:lpstr>Diapositiva 10</vt:lpstr>
      <vt:lpstr>Diapositiva 11</vt:lpstr>
      <vt:lpstr>Diapositiva 12</vt:lpstr>
      <vt:lpstr> Síntesis de aminoácidos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UNICO</dc:creator>
  <cp:lastModifiedBy>UNICO</cp:lastModifiedBy>
  <cp:revision>3</cp:revision>
  <dcterms:created xsi:type="dcterms:W3CDTF">2009-10-08T23:05:40Z</dcterms:created>
  <dcterms:modified xsi:type="dcterms:W3CDTF">2009-10-09T20:57:23Z</dcterms:modified>
</cp:coreProperties>
</file>