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2CC4CB-6BFE-4A9D-929B-328D9914077E}" type="datetimeFigureOut">
              <a:rPr lang="es-ES" smtClean="0"/>
              <a:pPr/>
              <a:t>24/09/2009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80011-8CF0-4E6F-90A6-52050DAE3BD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80011-8CF0-4E6F-90A6-52050DAE3BD6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80011-8CF0-4E6F-90A6-52050DAE3BD6}" type="slidenum">
              <a:rPr lang="es-ES" smtClean="0"/>
              <a:pPr/>
              <a:t>2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80011-8CF0-4E6F-90A6-52050DAE3BD6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80011-8CF0-4E6F-90A6-52050DAE3BD6}" type="slidenum">
              <a:rPr lang="es-ES" smtClean="0"/>
              <a:pPr/>
              <a:t>4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80011-8CF0-4E6F-90A6-52050DAE3BD6}" type="slidenum">
              <a:rPr lang="es-ES" smtClean="0"/>
              <a:pPr/>
              <a:t>5</a:t>
            </a:fld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80011-8CF0-4E6F-90A6-52050DAE3BD6}" type="slidenum">
              <a:rPr lang="es-ES" smtClean="0"/>
              <a:pPr/>
              <a:t>6</a:t>
            </a:fld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80011-8CF0-4E6F-90A6-52050DAE3BD6}" type="slidenum">
              <a:rPr lang="es-ES" smtClean="0"/>
              <a:pPr/>
              <a:t>7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6290-DF45-4B69-9F26-4D918C6A3991}" type="datetimeFigureOut">
              <a:rPr lang="es-ES" smtClean="0"/>
              <a:pPr/>
              <a:t>24/09/2009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8249-F080-44D6-A954-D6724C8923C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6290-DF45-4B69-9F26-4D918C6A3991}" type="datetimeFigureOut">
              <a:rPr lang="es-ES" smtClean="0"/>
              <a:pPr/>
              <a:t>24/09/2009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8249-F080-44D6-A954-D6724C8923C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6290-DF45-4B69-9F26-4D918C6A3991}" type="datetimeFigureOut">
              <a:rPr lang="es-ES" smtClean="0"/>
              <a:pPr/>
              <a:t>24/09/2009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8249-F080-44D6-A954-D6724C8923C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6290-DF45-4B69-9F26-4D918C6A3991}" type="datetimeFigureOut">
              <a:rPr lang="es-ES" smtClean="0"/>
              <a:pPr/>
              <a:t>24/09/2009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8249-F080-44D6-A954-D6724C8923C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6290-DF45-4B69-9F26-4D918C6A3991}" type="datetimeFigureOut">
              <a:rPr lang="es-ES" smtClean="0"/>
              <a:pPr/>
              <a:t>24/09/2009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8249-F080-44D6-A954-D6724C8923C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6290-DF45-4B69-9F26-4D918C6A3991}" type="datetimeFigureOut">
              <a:rPr lang="es-ES" smtClean="0"/>
              <a:pPr/>
              <a:t>24/09/2009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8249-F080-44D6-A954-D6724C8923C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6290-DF45-4B69-9F26-4D918C6A3991}" type="datetimeFigureOut">
              <a:rPr lang="es-ES" smtClean="0"/>
              <a:pPr/>
              <a:t>24/09/2009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8249-F080-44D6-A954-D6724C8923C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6290-DF45-4B69-9F26-4D918C6A3991}" type="datetimeFigureOut">
              <a:rPr lang="es-ES" smtClean="0"/>
              <a:pPr/>
              <a:t>24/09/2009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8249-F080-44D6-A954-D6724C8923C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6290-DF45-4B69-9F26-4D918C6A3991}" type="datetimeFigureOut">
              <a:rPr lang="es-ES" smtClean="0"/>
              <a:pPr/>
              <a:t>24/09/2009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8249-F080-44D6-A954-D6724C8923C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6290-DF45-4B69-9F26-4D918C6A3991}" type="datetimeFigureOut">
              <a:rPr lang="es-ES" smtClean="0"/>
              <a:pPr/>
              <a:t>24/09/2009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8249-F080-44D6-A954-D6724C8923C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6290-DF45-4B69-9F26-4D918C6A3991}" type="datetimeFigureOut">
              <a:rPr lang="es-ES" smtClean="0"/>
              <a:pPr/>
              <a:t>24/09/2009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8249-F080-44D6-A954-D6724C8923C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56290-DF45-4B69-9F26-4D918C6A3991}" type="datetimeFigureOut">
              <a:rPr lang="es-ES" smtClean="0"/>
              <a:pPr/>
              <a:t>24/09/2009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28249-F080-44D6-A954-D6724C8923C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CER\Escritorio\YEKA\cmaps biologia\CARBOHIDRATOS PORTAD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32"/>
            <a:ext cx="9144000" cy="6000768"/>
          </a:xfrm>
          <a:prstGeom prst="rect">
            <a:avLst/>
          </a:prstGeom>
          <a:noFill/>
        </p:spPr>
      </p:pic>
      <p:sp>
        <p:nvSpPr>
          <p:cNvPr id="4" name="3 Rectángulo"/>
          <p:cNvSpPr/>
          <p:nvPr/>
        </p:nvSpPr>
        <p:spPr>
          <a:xfrm>
            <a:off x="1928794" y="0"/>
            <a:ext cx="51501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CARBOHIDRATOS</a:t>
            </a:r>
            <a:endParaRPr lang="es-E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Los carbohidratos son compuestos que contienen cantidades grandes de grupos hidroxilo. Los carbohidratos </a:t>
            </a:r>
            <a:r>
              <a:rPr lang="es-ES" dirty="0" smtClean="0"/>
              <a:t>mas </a:t>
            </a:r>
            <a:r>
              <a:rPr lang="es-ES" dirty="0"/>
              <a:t>simples contienen una </a:t>
            </a:r>
            <a:r>
              <a:rPr lang="es-ES" dirty="0" smtClean="0"/>
              <a:t>molécula </a:t>
            </a:r>
            <a:r>
              <a:rPr lang="es-ES" dirty="0"/>
              <a:t>de </a:t>
            </a:r>
            <a:r>
              <a:rPr lang="es-ES" dirty="0" err="1" smtClean="0"/>
              <a:t>aldehido</a:t>
            </a:r>
            <a:r>
              <a:rPr lang="es-ES" dirty="0" smtClean="0"/>
              <a:t> </a:t>
            </a:r>
            <a:r>
              <a:rPr lang="es-ES" dirty="0"/>
              <a:t>(a estos se los llama polihidroxialdehidos) o una cetona (polihidroxicetonas).</a:t>
            </a:r>
          </a:p>
        </p:txBody>
      </p:sp>
      <p:sp>
        <p:nvSpPr>
          <p:cNvPr id="4" name="3 Rectángulo"/>
          <p:cNvSpPr/>
          <p:nvPr/>
        </p:nvSpPr>
        <p:spPr>
          <a:xfrm>
            <a:off x="785786" y="428604"/>
            <a:ext cx="68580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CARBOHIDRATOS</a:t>
            </a:r>
            <a:endParaRPr lang="es-E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 descr="C:\Documents and Settings\ACER\Escritorio\YEKA\cmaps biologia\carbohidratos favorables-jos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500175"/>
            <a:ext cx="9143999" cy="5357826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1928794" y="0"/>
            <a:ext cx="530728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CARBOHIDRATOS </a:t>
            </a:r>
          </a:p>
          <a:p>
            <a:pPr algn="ctr"/>
            <a:r>
              <a:rPr lang="es-E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FAVORABLES</a:t>
            </a:r>
            <a:endParaRPr lang="es-E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714480" y="0"/>
            <a:ext cx="515019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CARBOHIDRATOS</a:t>
            </a:r>
          </a:p>
          <a:p>
            <a:pPr algn="ctr"/>
            <a:r>
              <a:rPr lang="es-ES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DESFAVORABLES</a:t>
            </a:r>
            <a:endParaRPr lang="es-E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2050" name="Picture 2" descr="C:\Documents and Settings\ACER\Escritorio\YEKA\cmaps biologia\carbohidratos desfavorabl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571612"/>
            <a:ext cx="9144000" cy="52863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57150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dirty="0" smtClean="0"/>
              <a:t>   Todos </a:t>
            </a:r>
            <a:r>
              <a:rPr lang="es-ES" dirty="0"/>
              <a:t>los carbohidratos pueden clasificarse como </a:t>
            </a:r>
            <a:r>
              <a:rPr lang="es-ES" dirty="0" smtClean="0"/>
              <a:t>monosacáridos, disacáridos, oligosacarido o polisacáridos. </a:t>
            </a:r>
          </a:p>
          <a:p>
            <a:r>
              <a:rPr lang="es-ES" dirty="0" smtClean="0"/>
              <a:t>Los monosacáridos  se </a:t>
            </a:r>
            <a:r>
              <a:rPr lang="es-ES" dirty="0"/>
              <a:t>clasifican de acuerdo al </a:t>
            </a:r>
            <a:r>
              <a:rPr lang="es-ES" dirty="0" smtClean="0"/>
              <a:t>numero </a:t>
            </a:r>
            <a:r>
              <a:rPr lang="es-ES" dirty="0"/>
              <a:t>de carbonos que contienen sus estructuras. </a:t>
            </a:r>
            <a:r>
              <a:rPr lang="es-ES" dirty="0" smtClean="0"/>
              <a:t>Los mas </a:t>
            </a:r>
            <a:r>
              <a:rPr lang="es-ES" dirty="0"/>
              <a:t>importantes contienen entre cuatro y seis carbonos.</a:t>
            </a:r>
            <a:br>
              <a:rPr lang="es-ES" dirty="0"/>
            </a:br>
            <a:endParaRPr lang="es-ES" b="1" dirty="0" smtClean="0"/>
          </a:p>
          <a:p>
            <a:r>
              <a:rPr lang="es-ES" dirty="0" smtClean="0"/>
              <a:t>Los disacáridos  </a:t>
            </a:r>
            <a:r>
              <a:rPr lang="es-ES" dirty="0"/>
              <a:t>s</a:t>
            </a:r>
            <a:r>
              <a:rPr lang="es-ES" dirty="0" smtClean="0"/>
              <a:t>on glúcidos formados por dos moléculas de monosacáridos y, por tanto, al hidrolizarse producen dos monosacáridos libres.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357290" y="0"/>
            <a:ext cx="578647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CLASIFICACION</a:t>
            </a:r>
            <a:endParaRPr lang="es-E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 Un oligosacarido esta hecho por 2 a 10 unidades de monosacáridos unidas por uniones glucosa. </a:t>
            </a:r>
          </a:p>
          <a:p>
            <a:endParaRPr lang="es-ES" dirty="0" smtClean="0"/>
          </a:p>
          <a:p>
            <a:r>
              <a:rPr lang="es-ES" dirty="0" smtClean="0"/>
              <a:t>Los polisacáridos son mucho mas grandes y contienen cientos de unidades de unidades de monosacáridos.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411807"/>
          </a:xfrm>
        </p:spPr>
        <p:txBody>
          <a:bodyPr>
            <a:normAutofit lnSpcReduction="10000"/>
          </a:bodyPr>
          <a:lstStyle/>
          <a:p>
            <a:r>
              <a:rPr lang="es-MX" b="1" dirty="0" smtClean="0"/>
              <a:t>ANABOLISMO DE CARBOHIDRATOS </a:t>
            </a:r>
            <a:r>
              <a:rPr lang="es-MX" dirty="0" smtClean="0"/>
              <a:t>Gluconeogénesis.(Formación de glucosa a partir de compuestos distintos a los carbohidratos) Ej. a partir de la Alanina (un aminoácido) se forma glucosa.</a:t>
            </a:r>
          </a:p>
          <a:p>
            <a:endParaRPr lang="es-MX" dirty="0" smtClean="0"/>
          </a:p>
          <a:p>
            <a:r>
              <a:rPr lang="es-MX" b="1" dirty="0" smtClean="0"/>
              <a:t>CATABOLISMO DE CARBOHIDRATOS</a:t>
            </a:r>
          </a:p>
          <a:p>
            <a:pPr>
              <a:buNone/>
            </a:pPr>
            <a:r>
              <a:rPr lang="es-MX" b="1" dirty="0" smtClean="0"/>
              <a:t>    </a:t>
            </a:r>
            <a:r>
              <a:rPr lang="es-MX" dirty="0" smtClean="0"/>
              <a:t>Glucogenólisis. (El glucógeno se degrada a sus unidades más simples, la glucosa)</a:t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endParaRPr lang="es-ES" dirty="0" smtClean="0"/>
          </a:p>
          <a:p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9065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ANABOLISMO Y CATABOLISMO</a:t>
            </a:r>
            <a:endParaRPr lang="es-E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177</Words>
  <Application>Microsoft Office PowerPoint</Application>
  <PresentationFormat>Presentación en pantalla (4:3)</PresentationFormat>
  <Paragraphs>26</Paragraphs>
  <Slides>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Valued Acer Customer</dc:creator>
  <cp:lastModifiedBy>Valued Acer Customer</cp:lastModifiedBy>
  <cp:revision>5</cp:revision>
  <dcterms:created xsi:type="dcterms:W3CDTF">2009-09-24T19:06:24Z</dcterms:created>
  <dcterms:modified xsi:type="dcterms:W3CDTF">2009-09-24T23:50:48Z</dcterms:modified>
</cp:coreProperties>
</file>