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6" r:id="rId3"/>
    <p:sldId id="257" r:id="rId4"/>
    <p:sldId id="258" r:id="rId5"/>
    <p:sldId id="259"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15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37B7CB27-0A15-4ED2-8310-D5BC0720F3AA}" type="datetimeFigureOut">
              <a:rPr lang="es-CO" smtClean="0"/>
              <a:t>12/10/2009</a:t>
            </a:fld>
            <a:endParaRPr lang="es-CO"/>
          </a:p>
        </p:txBody>
      </p:sp>
      <p:sp>
        <p:nvSpPr>
          <p:cNvPr id="19" name="18 Marcador de pie de página"/>
          <p:cNvSpPr>
            <a:spLocks noGrp="1"/>
          </p:cNvSpPr>
          <p:nvPr>
            <p:ph type="ftr" sz="quarter" idx="11"/>
          </p:nvPr>
        </p:nvSpPr>
        <p:spPr/>
        <p:txBody>
          <a:bodyPr/>
          <a:lstStyle/>
          <a:p>
            <a:endParaRPr lang="es-CO"/>
          </a:p>
        </p:txBody>
      </p:sp>
      <p:sp>
        <p:nvSpPr>
          <p:cNvPr id="27" name="26 Marcador de número de diapositiva"/>
          <p:cNvSpPr>
            <a:spLocks noGrp="1"/>
          </p:cNvSpPr>
          <p:nvPr>
            <p:ph type="sldNum" sz="quarter" idx="12"/>
          </p:nvPr>
        </p:nvSpPr>
        <p:spPr/>
        <p:txBody>
          <a:bodyPr/>
          <a:lstStyle/>
          <a:p>
            <a:fld id="{FFFFE074-71C2-4AC3-8367-69AC2A747463}"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7B7CB27-0A15-4ED2-8310-D5BC0720F3AA}" type="datetimeFigureOut">
              <a:rPr lang="es-CO" smtClean="0"/>
              <a:t>12/10/2009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FFFE074-71C2-4AC3-8367-69AC2A747463}"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7B7CB27-0A15-4ED2-8310-D5BC0720F3AA}" type="datetimeFigureOut">
              <a:rPr lang="es-CO" smtClean="0"/>
              <a:t>12/10/2009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FFFE074-71C2-4AC3-8367-69AC2A747463}"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7B7CB27-0A15-4ED2-8310-D5BC0720F3AA}" type="datetimeFigureOut">
              <a:rPr lang="es-CO" smtClean="0"/>
              <a:t>12/10/2009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FFFE074-71C2-4AC3-8367-69AC2A747463}"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37B7CB27-0A15-4ED2-8310-D5BC0720F3AA}" type="datetimeFigureOut">
              <a:rPr lang="es-CO" smtClean="0"/>
              <a:t>12/10/2009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FFFE074-71C2-4AC3-8367-69AC2A747463}"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7B7CB27-0A15-4ED2-8310-D5BC0720F3AA}" type="datetimeFigureOut">
              <a:rPr lang="es-CO" smtClean="0"/>
              <a:t>12/10/2009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FFFE074-71C2-4AC3-8367-69AC2A747463}"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37B7CB27-0A15-4ED2-8310-D5BC0720F3AA}" type="datetimeFigureOut">
              <a:rPr lang="es-CO" smtClean="0"/>
              <a:t>12/10/2009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FFFFE074-71C2-4AC3-8367-69AC2A747463}"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37B7CB27-0A15-4ED2-8310-D5BC0720F3AA}" type="datetimeFigureOut">
              <a:rPr lang="es-CO" smtClean="0"/>
              <a:t>12/10/2009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FFFFE074-71C2-4AC3-8367-69AC2A747463}"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7B7CB27-0A15-4ED2-8310-D5BC0720F3AA}" type="datetimeFigureOut">
              <a:rPr lang="es-CO" smtClean="0"/>
              <a:t>12/10/2009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FFFFE074-71C2-4AC3-8367-69AC2A747463}"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37B7CB27-0A15-4ED2-8310-D5BC0720F3AA}" type="datetimeFigureOut">
              <a:rPr lang="es-CO" smtClean="0"/>
              <a:t>12/10/2009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FFFE074-71C2-4AC3-8367-69AC2A747463}"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37B7CB27-0A15-4ED2-8310-D5BC0720F3AA}" type="datetimeFigureOut">
              <a:rPr lang="es-CO" smtClean="0"/>
              <a:t>12/10/2009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077200" y="6356350"/>
            <a:ext cx="609600" cy="365125"/>
          </a:xfrm>
        </p:spPr>
        <p:txBody>
          <a:bodyPr/>
          <a:lstStyle/>
          <a:p>
            <a:fld id="{FFFFE074-71C2-4AC3-8367-69AC2A747463}" type="slidenum">
              <a:rPr lang="es-CO" smtClean="0"/>
              <a:t>‹Nº›</a:t>
            </a:fld>
            <a:endParaRPr lang="es-CO"/>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7B7CB27-0A15-4ED2-8310-D5BC0720F3AA}" type="datetimeFigureOut">
              <a:rPr lang="es-CO" smtClean="0"/>
              <a:t>12/10/2009</a:t>
            </a:fld>
            <a:endParaRPr lang="es-CO"/>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CO"/>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FFFE074-71C2-4AC3-8367-69AC2A747463}" type="slidenum">
              <a:rPr lang="es-CO" smtClean="0"/>
              <a:t>‹Nº›</a:t>
            </a:fld>
            <a:endParaRPr lang="es-CO"/>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aula21.net/Nutriweb/grasas.htm#GRASAS"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b="1" i="1" dirty="0"/>
              <a:t>N</a:t>
            </a:r>
            <a:r>
              <a:rPr lang="es-CO" b="1" i="1" cap="all" dirty="0"/>
              <a:t>ecesidades diarias </a:t>
            </a:r>
            <a:r>
              <a:rPr lang="es-CO" b="1" cap="all" dirty="0" smtClean="0"/>
              <a:t>de proteínas </a:t>
            </a:r>
            <a:r>
              <a:rPr lang="es-CO" dirty="0" smtClean="0"/>
              <a:t>  </a:t>
            </a:r>
            <a:endParaRPr lang="es-CO" dirty="0"/>
          </a:p>
        </p:txBody>
      </p:sp>
      <p:sp>
        <p:nvSpPr>
          <p:cNvPr id="3" name="2 Subtítulo"/>
          <p:cNvSpPr>
            <a:spLocks noGrp="1"/>
          </p:cNvSpPr>
          <p:nvPr>
            <p:ph type="subTitle" idx="1"/>
          </p:nvPr>
        </p:nvSpPr>
        <p:spPr/>
        <p:txBody>
          <a:bodyPr>
            <a:normAutofit fontScale="62500" lnSpcReduction="20000"/>
          </a:bodyPr>
          <a:lstStyle/>
          <a:p>
            <a:r>
              <a:rPr lang="es-CO" dirty="0" smtClean="0"/>
              <a:t>La cantidad de proteínas que se requieren cada día es un tema controvertido, puesto que depende de muchos factores. Depende de la edad, ya que en el período de crecimiento las necesidades son el doble o incluso el triple que para un adulto, y del estado de salud de nuestro intestino y nuestros riñones, que pueden hacer variar el grado de asimilación o las pérdidas de nitrógeno por las heces y la orina. También depende del valor biológico de las proteínas que se consuman, aunque en general, todas las recomendaciones siempre se refieren a proteínas de alto valor biológico</a:t>
            </a:r>
            <a:endParaRPr lang="es-C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b="1" i="1" cap="all" dirty="0"/>
              <a:t>Las enzimas </a:t>
            </a:r>
            <a:endParaRPr lang="es-CO" dirty="0"/>
          </a:p>
        </p:txBody>
      </p:sp>
      <p:sp>
        <p:nvSpPr>
          <p:cNvPr id="3" name="2 Subtítulo"/>
          <p:cNvSpPr>
            <a:spLocks noGrp="1"/>
          </p:cNvSpPr>
          <p:nvPr>
            <p:ph type="subTitle" idx="1"/>
          </p:nvPr>
        </p:nvSpPr>
        <p:spPr/>
        <p:txBody>
          <a:bodyPr>
            <a:normAutofit fontScale="77500" lnSpcReduction="20000"/>
          </a:bodyPr>
          <a:lstStyle/>
          <a:p>
            <a:r>
              <a:rPr lang="es-CO" dirty="0" smtClean="0"/>
              <a:t>En todos los organismos es preciso sintetizar macromoléculas a partir de moléculas sencillas, y para establecer los enlaces entre éstas se necesita energía. Esta energía se consigue rompiendo los enlaces químicos internos de otras macromoléculas, sustancias de reserva o alimentos. Todo ello comporta una serie de reacciones coordinadas cuyo conjunto se denomina metabolismo. </a:t>
            </a:r>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b="1" i="1" dirty="0"/>
              <a:t>VALOR BIOLÓGICO DE LAS PROTEÍNAS</a:t>
            </a:r>
            <a:r>
              <a:rPr lang="es-CO" dirty="0" smtClean="0"/>
              <a:t>   </a:t>
            </a:r>
            <a:endParaRPr lang="es-CO" dirty="0"/>
          </a:p>
        </p:txBody>
      </p:sp>
      <p:sp>
        <p:nvSpPr>
          <p:cNvPr id="3" name="2 Subtítulo"/>
          <p:cNvSpPr>
            <a:spLocks noGrp="1"/>
          </p:cNvSpPr>
          <p:nvPr>
            <p:ph type="subTitle" idx="1"/>
          </p:nvPr>
        </p:nvSpPr>
        <p:spPr/>
        <p:txBody>
          <a:bodyPr>
            <a:normAutofit fontScale="85000" lnSpcReduction="20000"/>
          </a:bodyPr>
          <a:lstStyle/>
          <a:p>
            <a:r>
              <a:rPr lang="es-CO" dirty="0" smtClean="0"/>
              <a:t>El conjunto de los aminoácidos esenciales sólo está presente en las proteínas de origen animal. En la mayoría de los vegetales siempre hay alguno que no está presente en cantidades suficientes. Se define el valor o calidad biológica de una determinada proteína por su capacidad de aportar todos los aminoácidos necesarios para los seres humanos. </a:t>
            </a:r>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O" b="1" i="1" cap="all" dirty="0"/>
              <a:t>Composición química</a:t>
            </a:r>
            <a:r>
              <a:rPr lang="es-CO" b="1" cap="all" dirty="0" smtClean="0"/>
              <a:t> y clasificación de las proteínas. </a:t>
            </a:r>
            <a:endParaRPr lang="es-CO" dirty="0"/>
          </a:p>
        </p:txBody>
      </p:sp>
      <p:sp>
        <p:nvSpPr>
          <p:cNvPr id="3" name="2 Subtítulo"/>
          <p:cNvSpPr>
            <a:spLocks noGrp="1"/>
          </p:cNvSpPr>
          <p:nvPr>
            <p:ph type="subTitle" idx="1"/>
          </p:nvPr>
        </p:nvSpPr>
        <p:spPr/>
        <p:txBody>
          <a:bodyPr>
            <a:normAutofit fontScale="70000" lnSpcReduction="20000"/>
          </a:bodyPr>
          <a:lstStyle/>
          <a:p>
            <a:r>
              <a:rPr lang="es-CO" dirty="0" smtClean="0"/>
              <a:t>Las proteínas son los materiales que desempeñan un mayor numero de funciones en las células de todos los seres vivos. Por un lado, forman parte de la estructura básica de los tejidos (músculos, tendones, piel, uñas, etc.) y, por otro, desempeñan funciones metabólicas y reguladoras (asimilación de nutrientes, transporte de oxígeno y de </a:t>
            </a:r>
            <a:r>
              <a:rPr lang="es-CO" b="1" i="1" dirty="0">
                <a:hlinkClick r:id="rId2"/>
              </a:rPr>
              <a:t>grasas</a:t>
            </a:r>
            <a:r>
              <a:rPr lang="es-CO" dirty="0" smtClean="0"/>
              <a:t> en la sangre, inactivación de materiales tóxicos o peligrosos, etc.). </a:t>
            </a:r>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pt-BR" b="1" i="1" cap="all" dirty="0"/>
              <a:t>Proteínas de </a:t>
            </a:r>
            <a:r>
              <a:rPr lang="pt-BR" b="1" i="1" cap="all" dirty="0" err="1"/>
              <a:t>origen</a:t>
            </a:r>
            <a:r>
              <a:rPr lang="pt-BR" b="1" i="1" cap="all" dirty="0"/>
              <a:t> vegetal</a:t>
            </a:r>
            <a:r>
              <a:rPr lang="pt-BR" b="1" cap="all" dirty="0" smtClean="0"/>
              <a:t> o animal</a:t>
            </a:r>
            <a:endParaRPr lang="es-CO" dirty="0"/>
          </a:p>
        </p:txBody>
      </p:sp>
      <p:sp>
        <p:nvSpPr>
          <p:cNvPr id="3" name="2 Subtítulo"/>
          <p:cNvSpPr>
            <a:spLocks noGrp="1"/>
          </p:cNvSpPr>
          <p:nvPr>
            <p:ph type="subTitle" idx="1"/>
          </p:nvPr>
        </p:nvSpPr>
        <p:spPr/>
        <p:txBody>
          <a:bodyPr>
            <a:normAutofit fontScale="92500" lnSpcReduction="10000"/>
          </a:bodyPr>
          <a:lstStyle/>
          <a:p>
            <a:r>
              <a:rPr lang="es-CO" dirty="0" smtClean="0"/>
              <a:t>Puesto que sólo asimilamos aminoácidos y no proteínas completas, el organismo no puede distinguir si estos aminoácidos provienen de proteínas de origen animal o vegetal. Comparando ambos tipos de proteínas podemos señalar:   </a:t>
            </a:r>
            <a:endParaRPr lang="es-C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TotalTime>
  <Words>362</Words>
  <Application>Microsoft Office PowerPoint</Application>
  <PresentationFormat>Presentación en pantalla (4:3)</PresentationFormat>
  <Paragraphs>10</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Flujo</vt:lpstr>
      <vt:lpstr>Necesidades diarias de proteínas   </vt:lpstr>
      <vt:lpstr>Las enzimas </vt:lpstr>
      <vt:lpstr>VALOR BIOLÓGICO DE LAS PROTEÍNAS   </vt:lpstr>
      <vt:lpstr>Composición química y clasificación de las proteínas. </vt:lpstr>
      <vt:lpstr>Proteínas de origen vegetal o animal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dc:creator>
  <cp:lastModifiedBy>admin</cp:lastModifiedBy>
  <cp:revision>3</cp:revision>
  <dcterms:created xsi:type="dcterms:W3CDTF">2009-10-12T21:56:06Z</dcterms:created>
  <dcterms:modified xsi:type="dcterms:W3CDTF">2009-10-12T22:32:53Z</dcterms:modified>
</cp:coreProperties>
</file>