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CA3512-DA1D-43B1-9E66-FC6D6429EF73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F7B7E6-CF08-4870-B5C7-222FB64CD1D3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42910" y="1071546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Escriban en sus cuadernos el 11, el 16, el 30 y el 35</a:t>
            </a:r>
            <a:endParaRPr lang="es-MX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2928934"/>
            <a:ext cx="8858311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642910" y="2143116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Observen cómo escribían  los mayas algunos números y completa la tabla</a:t>
            </a:r>
            <a:endParaRPr lang="es-MX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885831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20168" cy="618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26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Diapositiva 1</vt:lpstr>
      <vt:lpstr>Diapositiva 2</vt:lpstr>
      <vt:lpstr>Diapositiva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Campiv</dc:creator>
  <cp:lastModifiedBy> Campiv</cp:lastModifiedBy>
  <cp:revision>5</cp:revision>
  <dcterms:created xsi:type="dcterms:W3CDTF">2009-03-24T15:42:19Z</dcterms:created>
  <dcterms:modified xsi:type="dcterms:W3CDTF">2009-03-24T17:39:05Z</dcterms:modified>
</cp:coreProperties>
</file>