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5719-B322-47EC-B6AC-EB10F4139DBC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ABFD-B430-4B89-BF97-38C63FA382C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5719-B322-47EC-B6AC-EB10F4139DBC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ABFD-B430-4B89-BF97-38C63FA382C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5719-B322-47EC-B6AC-EB10F4139DBC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ABFD-B430-4B89-BF97-38C63FA382C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5719-B322-47EC-B6AC-EB10F4139DBC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ABFD-B430-4B89-BF97-38C63FA382C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5719-B322-47EC-B6AC-EB10F4139DBC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ABFD-B430-4B89-BF97-38C63FA382C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5719-B322-47EC-B6AC-EB10F4139DBC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ABFD-B430-4B89-BF97-38C63FA382C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5719-B322-47EC-B6AC-EB10F4139DBC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ABFD-B430-4B89-BF97-38C63FA382C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5719-B322-47EC-B6AC-EB10F4139DBC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ABFD-B430-4B89-BF97-38C63FA382C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5719-B322-47EC-B6AC-EB10F4139DBC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ABFD-B430-4B89-BF97-38C63FA382C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5719-B322-47EC-B6AC-EB10F4139DBC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ABFD-B430-4B89-BF97-38C63FA382C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5719-B322-47EC-B6AC-EB10F4139DBC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43ABFD-B430-4B89-BF97-38C63FA382C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B55719-B322-47EC-B6AC-EB10F4139DBC}" type="datetimeFigureOut">
              <a:rPr lang="es-MX" smtClean="0"/>
              <a:pPr/>
              <a:t>26/03/2009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43ABFD-B430-4B89-BF97-38C63FA382CD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8929718" cy="562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Campiv</dc:creator>
  <cp:lastModifiedBy> Campiv</cp:lastModifiedBy>
  <cp:revision>2</cp:revision>
  <dcterms:created xsi:type="dcterms:W3CDTF">2009-03-24T15:28:26Z</dcterms:created>
  <dcterms:modified xsi:type="dcterms:W3CDTF">2009-03-27T04:51:15Z</dcterms:modified>
</cp:coreProperties>
</file>