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BCC8-93A1-4A8C-9507-E542984129BE}" type="datetimeFigureOut">
              <a:rPr lang="es-CO" smtClean="0"/>
              <a:t>04/09/2010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6AD0-7CEA-4C60-AA27-3690CA4279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359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BCC8-93A1-4A8C-9507-E542984129BE}" type="datetimeFigureOut">
              <a:rPr lang="es-CO" smtClean="0"/>
              <a:t>04/09/2010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6AD0-7CEA-4C60-AA27-3690CA4279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897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BCC8-93A1-4A8C-9507-E542984129BE}" type="datetimeFigureOut">
              <a:rPr lang="es-CO" smtClean="0"/>
              <a:t>04/09/2010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6AD0-7CEA-4C60-AA27-3690CA4279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515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BCC8-93A1-4A8C-9507-E542984129BE}" type="datetimeFigureOut">
              <a:rPr lang="es-CO" smtClean="0"/>
              <a:t>04/09/2010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6AD0-7CEA-4C60-AA27-3690CA4279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90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BCC8-93A1-4A8C-9507-E542984129BE}" type="datetimeFigureOut">
              <a:rPr lang="es-CO" smtClean="0"/>
              <a:t>04/09/2010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6AD0-7CEA-4C60-AA27-3690CA4279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293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BCC8-93A1-4A8C-9507-E542984129BE}" type="datetimeFigureOut">
              <a:rPr lang="es-CO" smtClean="0"/>
              <a:t>04/09/2010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6AD0-7CEA-4C60-AA27-3690CA4279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601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BCC8-93A1-4A8C-9507-E542984129BE}" type="datetimeFigureOut">
              <a:rPr lang="es-CO" smtClean="0"/>
              <a:t>04/09/2010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6AD0-7CEA-4C60-AA27-3690CA4279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791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BCC8-93A1-4A8C-9507-E542984129BE}" type="datetimeFigureOut">
              <a:rPr lang="es-CO" smtClean="0"/>
              <a:t>04/09/2010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6AD0-7CEA-4C60-AA27-3690CA4279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031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BCC8-93A1-4A8C-9507-E542984129BE}" type="datetimeFigureOut">
              <a:rPr lang="es-CO" smtClean="0"/>
              <a:t>04/09/2010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6AD0-7CEA-4C60-AA27-3690CA4279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867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BCC8-93A1-4A8C-9507-E542984129BE}" type="datetimeFigureOut">
              <a:rPr lang="es-CO" smtClean="0"/>
              <a:t>04/09/2010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6AD0-7CEA-4C60-AA27-3690CA4279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001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BCC8-93A1-4A8C-9507-E542984129BE}" type="datetimeFigureOut">
              <a:rPr lang="es-CO" smtClean="0"/>
              <a:t>04/09/2010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6AD0-7CEA-4C60-AA27-3690CA4279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004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BCC8-93A1-4A8C-9507-E542984129BE}" type="datetimeFigureOut">
              <a:rPr lang="es-CO" smtClean="0"/>
              <a:t>04/09/2010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96AD0-7CEA-4C60-AA27-3690CA4279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720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4680520" cy="1036236"/>
          </a:xfrm>
        </p:spPr>
        <p:txBody>
          <a:bodyPr/>
          <a:lstStyle/>
          <a:p>
            <a:r>
              <a:rPr lang="es-MX" dirty="0" smtClean="0"/>
              <a:t>Control 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9672" y="5877272"/>
            <a:ext cx="6400800" cy="860502"/>
          </a:xfrm>
        </p:spPr>
        <p:txBody>
          <a:bodyPr/>
          <a:lstStyle/>
          <a:p>
            <a:r>
              <a:rPr lang="es-MX" dirty="0" smtClean="0"/>
              <a:t>Cuantificación 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852679" y="332656"/>
            <a:ext cx="23028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progreso</a:t>
            </a:r>
            <a:endParaRPr lang="es-ES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796136" y="1285013"/>
            <a:ext cx="34510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5400" b="1" cap="all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eficiencia</a:t>
            </a:r>
            <a:endParaRPr lang="es-ES" sz="54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15616" y="278092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Predicción </a:t>
            </a:r>
            <a:endParaRPr lang="es-CO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491880" y="357301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Precisión</a:t>
            </a:r>
            <a:r>
              <a:rPr lang="es-MX" dirty="0" smtClean="0"/>
              <a:t> </a:t>
            </a:r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1115616" y="472514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Producción</a:t>
            </a:r>
            <a:r>
              <a:rPr lang="es-MX" dirty="0" smtClean="0"/>
              <a:t> </a:t>
            </a:r>
            <a:endParaRPr lang="es-CO" dirty="0"/>
          </a:p>
        </p:txBody>
      </p:sp>
      <p:sp>
        <p:nvSpPr>
          <p:cNvPr id="10" name="9 CuadroTexto"/>
          <p:cNvSpPr txBox="1"/>
          <p:nvPr/>
        </p:nvSpPr>
        <p:spPr>
          <a:xfrm>
            <a:off x="5580112" y="357301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productividad</a:t>
            </a:r>
            <a:endParaRPr lang="es-CO" sz="28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347864" y="278092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engranaje</a:t>
            </a:r>
            <a:endParaRPr lang="es-CO" sz="28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779912" y="4581128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Recursos</a:t>
            </a:r>
            <a:r>
              <a:rPr lang="es-MX" dirty="0" smtClean="0"/>
              <a:t> </a:t>
            </a:r>
            <a:r>
              <a:rPr lang="es-MX" sz="2800" dirty="0" smtClean="0"/>
              <a:t>humanos</a:t>
            </a:r>
            <a:endParaRPr lang="es-CO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499992" y="655821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resultados</a:t>
            </a:r>
            <a:endParaRPr lang="es-CO" sz="28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627784" y="5373216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metas</a:t>
            </a:r>
            <a:endParaRPr lang="es-CO" sz="28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516216" y="4909810"/>
            <a:ext cx="262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impacto</a:t>
            </a:r>
            <a:endParaRPr lang="es-CO" sz="28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145979" y="2780928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disciplina</a:t>
            </a:r>
            <a:endParaRPr lang="es-CO" sz="28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067944" y="174667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orden</a:t>
            </a:r>
            <a:endParaRPr lang="es-CO" sz="28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852679" y="6165304"/>
            <a:ext cx="1919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equilibrio</a:t>
            </a:r>
            <a:endParaRPr lang="es-CO" sz="28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39552" y="3448899"/>
            <a:ext cx="1908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Cadena de comandos</a:t>
            </a:r>
          </a:p>
        </p:txBody>
      </p:sp>
    </p:spTree>
    <p:extLst>
      <p:ext uri="{BB962C8B-B14F-4D97-AF65-F5344CB8AC3E}">
        <p14:creationId xmlns:p14="http://schemas.microsoft.com/office/powerpoint/2010/main" val="34135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Control 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</dc:title>
  <dc:creator>Your User Name</dc:creator>
  <cp:lastModifiedBy>Your User Name</cp:lastModifiedBy>
  <cp:revision>1</cp:revision>
  <dcterms:created xsi:type="dcterms:W3CDTF">2010-09-04T12:39:02Z</dcterms:created>
  <dcterms:modified xsi:type="dcterms:W3CDTF">2010-09-04T12:48:19Z</dcterms:modified>
</cp:coreProperties>
</file>