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1" r:id="rId2"/>
    <p:sldMasterId id="2147483943" r:id="rId3"/>
  </p:sldMasterIdLst>
  <p:sldIdLst>
    <p:sldId id="260" r:id="rId4"/>
    <p:sldId id="272" r:id="rId5"/>
    <p:sldId id="270" r:id="rId6"/>
    <p:sldId id="276" r:id="rId7"/>
    <p:sldId id="271" r:id="rId8"/>
    <p:sldId id="268" r:id="rId9"/>
    <p:sldId id="262" r:id="rId10"/>
    <p:sldId id="267" r:id="rId11"/>
    <p:sldId id="265" r:id="rId12"/>
    <p:sldId id="266" r:id="rId13"/>
    <p:sldId id="275" r:id="rId14"/>
    <p:sldId id="269" r:id="rId15"/>
    <p:sldId id="274" r:id="rId16"/>
    <p:sldId id="2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C32"/>
    <a:srgbClr val="83C937"/>
    <a:srgbClr val="619428"/>
    <a:srgbClr val="6CA62C"/>
    <a:srgbClr val="70AB2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60"/>
  </p:normalViewPr>
  <p:slideViewPr>
    <p:cSldViewPr>
      <p:cViewPr>
        <p:scale>
          <a:sx n="70" d="100"/>
          <a:sy n="70" d="100"/>
        </p:scale>
        <p:origin x="-8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BB37D4-21F2-4EAD-B07C-3AB393674C68}"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C991C4F1-9890-4790-ACB3-0FDDB01298C7}" type="datetimeFigureOut">
              <a:rPr lang="en-US"/>
              <a:pPr>
                <a:defRPr/>
              </a:pPr>
              <a:t>9/15/2010</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CAEC6269-E821-4F6C-827D-FC44C4E278EA}"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525B6B2-F337-4B10-BE2D-F7705FFDA7F5}" type="datetimeFigureOut">
              <a:rPr lang="es-MX"/>
              <a:pPr>
                <a:defRPr/>
              </a:pPr>
              <a:t>15/09/2010</a:t>
            </a:fld>
            <a:endParaRPr lang="es-MX" dirty="0"/>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FF2DF207-A03A-4962-9DEF-52CA9DCA6E79}" type="slidenum">
              <a:rPr lang="es-MX"/>
              <a:pPr>
                <a:defRPr/>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8B5493-2004-446B-9907-0D00FA38D1FE}"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FA83084B-1F5B-4779-87C5-86FEF8BE0973}"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987" r:id="rId1"/>
    <p:sldLayoutId id="214748399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FF">
            <a:alpha val="0"/>
          </a:srgbClr>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5C79A31-2E61-48E5-8EA5-AE06918AE644}" type="datetimeFigureOut">
              <a:rPr lang="es-MX"/>
              <a:pPr>
                <a:defRPr/>
              </a:pPr>
              <a:t>15/09/2010</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9C2166-DBCD-42B5-AE99-5AC9D9F3FABA}"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98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955B5D1E-EC11-4EE7-9A2A-0915441EAB84}"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9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audio" Target="../media/audio3.wav"/><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hyperlink" Target="MATERIAL%20PROYECTO/ME/gis1.wav" TargetMode="External"/><Relationship Id="rId4" Type="http://schemas.openxmlformats.org/officeDocument/2006/relationships/image" Target="../media/image9.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ideo" Target="file:///C:\Users\JUAN%20CARLOS\Desktop\MOTOR%20BUENO\genymot.wm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audio" Target="../media/audio1.wav"/><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ideo" Target="file:///C:\Users\JUAN%20CARLOS\Desktop\MOTOR%20BUENO\get_vid.mp4.wmv"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3.xml"/><Relationship Id="rId1" Type="http://schemas.openxmlformats.org/officeDocument/2006/relationships/audio" Target="../media/audio2.wav"/><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hlinkClick r:id="rId2" action="ppaction://hlinksldjump"/>
          </p:cNvPr>
          <p:cNvPicPr>
            <a:picLocks noChangeAspect="1" noChangeArrowheads="1"/>
          </p:cNvPicPr>
          <p:nvPr/>
        </p:nvPicPr>
        <p:blipFill>
          <a:blip r:embed="rId3" cstate="print">
            <a:lum contrast="24000"/>
          </a:blip>
          <a:srcRect/>
          <a:stretch>
            <a:fillRect/>
          </a:stretch>
        </p:blipFill>
        <p:spPr bwMode="auto">
          <a:xfrm>
            <a:off x="2057400" y="796925"/>
            <a:ext cx="5153025" cy="5756275"/>
          </a:xfrm>
          <a:prstGeom prst="rect">
            <a:avLst/>
          </a:prstGeom>
          <a:noFill/>
          <a:ln w="9525">
            <a:noFill/>
            <a:miter lim="800000"/>
            <a:headEnd/>
            <a:tailEnd/>
          </a:ln>
        </p:spPr>
      </p:pic>
      <p:sp>
        <p:nvSpPr>
          <p:cNvPr id="5123" name="WordArt 4"/>
          <p:cNvSpPr>
            <a:spLocks noChangeArrowheads="1" noChangeShapeType="1" noTextEdit="1"/>
          </p:cNvSpPr>
          <p:nvPr/>
        </p:nvSpPr>
        <p:spPr bwMode="auto">
          <a:xfrm>
            <a:off x="2520950" y="1974850"/>
            <a:ext cx="4184650" cy="1454150"/>
          </a:xfrm>
          <a:prstGeom prst="rect">
            <a:avLst/>
          </a:prstGeom>
        </p:spPr>
        <p:txBody>
          <a:bodyPr wrap="none" fromWordArt="1">
            <a:prstTxWarp prst="textInflateTop">
              <a:avLst>
                <a:gd name="adj" fmla="val 31917"/>
              </a:avLst>
            </a:prstTxWarp>
          </a:bodyPr>
          <a:lstStyle/>
          <a:p>
            <a:r>
              <a:rPr lang="es-MX" sz="3600" kern="10">
                <a:ln w="9525">
                  <a:noFill/>
                  <a:round/>
                  <a:headEnd/>
                  <a:tailEnd/>
                </a:ln>
                <a:gradFill rotWithShape="1">
                  <a:gsLst>
                    <a:gs pos="0">
                      <a:schemeClr val="tx2">
                        <a:alpha val="95000"/>
                      </a:schemeClr>
                    </a:gs>
                    <a:gs pos="100000">
                      <a:srgbClr val="000000">
                        <a:alpha val="15999"/>
                      </a:srgbClr>
                    </a:gs>
                  </a:gsLst>
                  <a:lin ang="5400000" scaled="1"/>
                </a:gradFill>
                <a:latin typeface="Arial Black"/>
              </a:rPr>
              <a:t>El motor</a:t>
            </a:r>
          </a:p>
        </p:txBody>
      </p:sp>
      <p:sp>
        <p:nvSpPr>
          <p:cNvPr id="5124" name="AutoShape 5"/>
          <p:cNvSpPr>
            <a:spLocks noChangeArrowheads="1"/>
          </p:cNvSpPr>
          <p:nvPr/>
        </p:nvSpPr>
        <p:spPr bwMode="auto">
          <a:xfrm rot="-10360620">
            <a:off x="266700" y="-876300"/>
            <a:ext cx="8648700" cy="86487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3" y="10800"/>
                </a:moveTo>
                <a:cubicBezTo>
                  <a:pt x="193" y="16658"/>
                  <a:pt x="4942" y="21407"/>
                  <a:pt x="10800" y="21407"/>
                </a:cubicBezTo>
                <a:cubicBezTo>
                  <a:pt x="16658" y="21407"/>
                  <a:pt x="21407" y="16658"/>
                  <a:pt x="21407" y="10800"/>
                </a:cubicBezTo>
                <a:cubicBezTo>
                  <a:pt x="21407" y="4942"/>
                  <a:pt x="16658" y="193"/>
                  <a:pt x="10800" y="193"/>
                </a:cubicBezTo>
                <a:cubicBezTo>
                  <a:pt x="4942" y="193"/>
                  <a:pt x="193" y="4942"/>
                  <a:pt x="193" y="10800"/>
                </a:cubicBezTo>
                <a:close/>
              </a:path>
            </a:pathLst>
          </a:custGeom>
          <a:gradFill rotWithShape="1">
            <a:gsLst>
              <a:gs pos="0">
                <a:srgbClr val="00FF00"/>
              </a:gs>
              <a:gs pos="100000">
                <a:srgbClr val="007600"/>
              </a:gs>
            </a:gsLst>
            <a:lin ang="5400000" scaled="1"/>
          </a:gradFill>
          <a:ln w="9525">
            <a:noFill/>
            <a:round/>
            <a:headEnd/>
            <a:tailEnd/>
          </a:ln>
        </p:spPr>
        <p:txBody>
          <a:bodyPr wrap="none" anchor="ctr"/>
          <a:lstStyle/>
          <a:p>
            <a:endParaRPr lang="es-MX"/>
          </a:p>
        </p:txBody>
      </p:sp>
      <p:sp>
        <p:nvSpPr>
          <p:cNvPr id="5125" name="AutoShape 6"/>
          <p:cNvSpPr>
            <a:spLocks noChangeArrowheads="1"/>
          </p:cNvSpPr>
          <p:nvPr/>
        </p:nvSpPr>
        <p:spPr bwMode="auto">
          <a:xfrm rot="5400000">
            <a:off x="350838" y="-796925"/>
            <a:ext cx="8493125" cy="84931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92" y="10800"/>
                </a:moveTo>
                <a:cubicBezTo>
                  <a:pt x="2592" y="15333"/>
                  <a:pt x="6267" y="19008"/>
                  <a:pt x="10800" y="19008"/>
                </a:cubicBezTo>
                <a:cubicBezTo>
                  <a:pt x="15333" y="19008"/>
                  <a:pt x="19008" y="15333"/>
                  <a:pt x="19008" y="10800"/>
                </a:cubicBezTo>
                <a:cubicBezTo>
                  <a:pt x="19008" y="6267"/>
                  <a:pt x="15333" y="2592"/>
                  <a:pt x="10800" y="2592"/>
                </a:cubicBezTo>
                <a:cubicBezTo>
                  <a:pt x="6267" y="2592"/>
                  <a:pt x="2592" y="6267"/>
                  <a:pt x="2592" y="10800"/>
                </a:cubicBezTo>
                <a:close/>
              </a:path>
            </a:pathLst>
          </a:custGeom>
          <a:gradFill rotWithShape="1">
            <a:gsLst>
              <a:gs pos="0">
                <a:srgbClr val="00FF00"/>
              </a:gs>
              <a:gs pos="50000">
                <a:srgbClr val="007600"/>
              </a:gs>
              <a:gs pos="100000">
                <a:srgbClr val="00FF00"/>
              </a:gs>
            </a:gsLst>
            <a:lin ang="5400000" scaled="1"/>
          </a:gradFill>
          <a:ln w="9525">
            <a:noFill/>
            <a:round/>
            <a:headEnd/>
            <a:tailEnd/>
          </a:ln>
        </p:spPr>
        <p:txBody>
          <a:bodyPr rot="10800000" vert="eaVert" wrap="none" anchor="ctr"/>
          <a:lstStyle/>
          <a:p>
            <a:endParaRPr lang="es-MX"/>
          </a:p>
        </p:txBody>
      </p:sp>
      <p:sp>
        <p:nvSpPr>
          <p:cNvPr id="5126" name="AutoShape 7"/>
          <p:cNvSpPr>
            <a:spLocks noChangeArrowheads="1"/>
          </p:cNvSpPr>
          <p:nvPr/>
        </p:nvSpPr>
        <p:spPr bwMode="auto">
          <a:xfrm rot="4531593">
            <a:off x="846138" y="-352425"/>
            <a:ext cx="7493000" cy="7493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43" y="10800"/>
                </a:moveTo>
                <a:cubicBezTo>
                  <a:pt x="343" y="16575"/>
                  <a:pt x="5025" y="21257"/>
                  <a:pt x="10800" y="21257"/>
                </a:cubicBezTo>
                <a:cubicBezTo>
                  <a:pt x="16575" y="21257"/>
                  <a:pt x="21257" y="16575"/>
                  <a:pt x="21257" y="10800"/>
                </a:cubicBezTo>
                <a:cubicBezTo>
                  <a:pt x="21257" y="5025"/>
                  <a:pt x="16575" y="343"/>
                  <a:pt x="10800" y="343"/>
                </a:cubicBezTo>
                <a:cubicBezTo>
                  <a:pt x="5025" y="343"/>
                  <a:pt x="343" y="5025"/>
                  <a:pt x="343" y="10800"/>
                </a:cubicBezTo>
                <a:close/>
              </a:path>
            </a:pathLst>
          </a:custGeom>
          <a:gradFill rotWithShape="1">
            <a:gsLst>
              <a:gs pos="0">
                <a:srgbClr val="00FF00"/>
              </a:gs>
              <a:gs pos="100000">
                <a:srgbClr val="007600"/>
              </a:gs>
            </a:gsLst>
            <a:lin ang="5400000" scaled="1"/>
          </a:gradFill>
          <a:ln w="9525">
            <a:noFill/>
            <a:round/>
            <a:headEnd/>
            <a:tailEnd/>
          </a:ln>
        </p:spPr>
        <p:txBody>
          <a:bodyPr rot="10800000" vert="eaVert" wrap="none" anchor="ctr"/>
          <a:lstStyle/>
          <a:p>
            <a:endParaRPr lang="es-MX"/>
          </a:p>
        </p:txBody>
      </p:sp>
      <p:sp>
        <p:nvSpPr>
          <p:cNvPr id="5127" name="AutoShape 8"/>
          <p:cNvSpPr>
            <a:spLocks noChangeArrowheads="1"/>
          </p:cNvSpPr>
          <p:nvPr/>
        </p:nvSpPr>
        <p:spPr bwMode="auto">
          <a:xfrm rot="-10162701">
            <a:off x="1358900" y="215900"/>
            <a:ext cx="6477000" cy="6477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6" y="10800"/>
                </a:moveTo>
                <a:cubicBezTo>
                  <a:pt x="236" y="16634"/>
                  <a:pt x="4966" y="21364"/>
                  <a:pt x="10800" y="21364"/>
                </a:cubicBezTo>
                <a:cubicBezTo>
                  <a:pt x="16634" y="21364"/>
                  <a:pt x="21364" y="16634"/>
                  <a:pt x="21364" y="10800"/>
                </a:cubicBezTo>
                <a:cubicBezTo>
                  <a:pt x="21364" y="4966"/>
                  <a:pt x="16634" y="236"/>
                  <a:pt x="10800" y="236"/>
                </a:cubicBezTo>
                <a:cubicBezTo>
                  <a:pt x="4966" y="236"/>
                  <a:pt x="236" y="4966"/>
                  <a:pt x="236" y="10800"/>
                </a:cubicBezTo>
                <a:close/>
              </a:path>
            </a:pathLst>
          </a:custGeom>
          <a:gradFill rotWithShape="1">
            <a:gsLst>
              <a:gs pos="0">
                <a:srgbClr val="00FF00"/>
              </a:gs>
              <a:gs pos="100000">
                <a:srgbClr val="007600"/>
              </a:gs>
            </a:gsLst>
            <a:lin ang="5400000" scaled="1"/>
          </a:gradFill>
          <a:ln w="9525">
            <a:noFill/>
            <a:round/>
            <a:headEnd/>
            <a:tailEnd/>
          </a:ln>
        </p:spPr>
        <p:txBody>
          <a:bodyPr wrap="none" anchor="ctr"/>
          <a:lstStyle/>
          <a:p>
            <a:endParaRPr lang="es-MX"/>
          </a:p>
        </p:txBody>
      </p:sp>
      <p:sp>
        <p:nvSpPr>
          <p:cNvPr id="5128" name="WordArt 10"/>
          <p:cNvSpPr>
            <a:spLocks noChangeArrowheads="1" noChangeShapeType="1" noTextEdit="1"/>
          </p:cNvSpPr>
          <p:nvPr/>
        </p:nvSpPr>
        <p:spPr bwMode="auto">
          <a:xfrm>
            <a:off x="2520950" y="3727450"/>
            <a:ext cx="4184650" cy="1454150"/>
          </a:xfrm>
          <a:prstGeom prst="rect">
            <a:avLst/>
          </a:prstGeom>
        </p:spPr>
        <p:txBody>
          <a:bodyPr wrap="none" fromWordArt="1">
            <a:prstTxWarp prst="textInflateBottom">
              <a:avLst>
                <a:gd name="adj" fmla="val 68083"/>
              </a:avLst>
            </a:prstTxWarp>
          </a:bodyPr>
          <a:lstStyle/>
          <a:p>
            <a:pPr algn="ctr"/>
            <a:r>
              <a:rPr lang="es-MX" sz="3600" kern="10">
                <a:ln w="9525">
                  <a:noFill/>
                  <a:round/>
                  <a:headEnd/>
                  <a:tailEnd/>
                </a:ln>
                <a:gradFill rotWithShape="1">
                  <a:gsLst>
                    <a:gs pos="0">
                      <a:srgbClr val="000000">
                        <a:alpha val="15999"/>
                      </a:srgbClr>
                    </a:gs>
                    <a:gs pos="100000">
                      <a:schemeClr val="tx2">
                        <a:alpha val="95000"/>
                      </a:schemeClr>
                    </a:gs>
                  </a:gsLst>
                  <a:lin ang="5400000" scaled="1"/>
                </a:gradFill>
                <a:latin typeface="Arial Black"/>
              </a:rPr>
              <a:t>Eléctrico</a:t>
            </a:r>
          </a:p>
        </p:txBody>
      </p:sp>
      <p:pic>
        <p:nvPicPr>
          <p:cNvPr id="2059" name="Picture 11"/>
          <p:cNvPicPr>
            <a:picLocks noChangeAspect="1" noChangeArrowheads="1"/>
          </p:cNvPicPr>
          <p:nvPr/>
        </p:nvPicPr>
        <p:blipFill>
          <a:blip r:embed="rId4" cstate="print">
            <a:clrChange>
              <a:clrFrom>
                <a:srgbClr val="A6A6A6"/>
              </a:clrFrom>
              <a:clrTo>
                <a:srgbClr val="A6A6A6">
                  <a:alpha val="0"/>
                </a:srgbClr>
              </a:clrTo>
            </a:clrChange>
          </a:blip>
          <a:srcRect l="18539" t="23235" r="18759" b="17647"/>
          <a:stretch>
            <a:fillRect/>
          </a:stretch>
        </p:blipFill>
        <p:spPr bwMode="auto">
          <a:xfrm>
            <a:off x="1371600" y="228600"/>
            <a:ext cx="6477000" cy="6477000"/>
          </a:xfrm>
          <a:prstGeom prst="rect">
            <a:avLst/>
          </a:prstGeom>
          <a:noFill/>
          <a:ln w="9525">
            <a:noFill/>
            <a:miter lim="800000"/>
            <a:headEnd/>
            <a:tailEnd/>
          </a:ln>
        </p:spPr>
      </p:pic>
      <p:sp>
        <p:nvSpPr>
          <p:cNvPr id="10" name="9 Botón de acción: Hacia delante o Siguiente">
            <a:hlinkClick r:id="" action="ppaction://hlinkshowjump?jump=nextslide" highlightClick="1"/>
            <a:hlinkHover r:id="" action="ppaction://hlinkshowjump?jump=nextslide"/>
          </p:cNvPr>
          <p:cNvSpPr/>
          <p:nvPr/>
        </p:nvSpPr>
        <p:spPr>
          <a:xfrm>
            <a:off x="8458200" y="6477000"/>
            <a:ext cx="685800" cy="381000"/>
          </a:xfrm>
          <a:prstGeom prst="actionButtonForwardNext">
            <a:avLst/>
          </a:prstGeom>
          <a:solidFill>
            <a:srgbClr val="92D05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0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p:cNvSpPr>
          <p:nvPr/>
        </p:nvSpPr>
        <p:spPr bwMode="auto">
          <a:xfrm>
            <a:off x="3294063" y="152400"/>
            <a:ext cx="2438400" cy="1066800"/>
          </a:xfrm>
          <a:custGeom>
            <a:avLst/>
            <a:gdLst>
              <a:gd name="T0" fmla="*/ 0 w 1536"/>
              <a:gd name="T1" fmla="*/ 2147483647 h 672"/>
              <a:gd name="T2" fmla="*/ 2147483647 w 1536"/>
              <a:gd name="T3" fmla="*/ 2147483647 h 672"/>
              <a:gd name="T4" fmla="*/ 2147483647 w 1536"/>
              <a:gd name="T5" fmla="*/ 0 h 672"/>
              <a:gd name="T6" fmla="*/ 2147483647 w 1536"/>
              <a:gd name="T7" fmla="*/ 2147483647 h 672"/>
              <a:gd name="T8" fmla="*/ 2147483647 w 1536"/>
              <a:gd name="T9" fmla="*/ 2147483647 h 672"/>
              <a:gd name="T10" fmla="*/ 0 60000 65536"/>
              <a:gd name="T11" fmla="*/ 0 60000 65536"/>
              <a:gd name="T12" fmla="*/ 0 60000 65536"/>
              <a:gd name="T13" fmla="*/ 0 60000 65536"/>
              <a:gd name="T14" fmla="*/ 0 60000 65536"/>
              <a:gd name="T15" fmla="*/ 0 w 1536"/>
              <a:gd name="T16" fmla="*/ 0 h 672"/>
              <a:gd name="T17" fmla="*/ 1536 w 1536"/>
              <a:gd name="T18" fmla="*/ 672 h 672"/>
            </a:gdLst>
            <a:ahLst/>
            <a:cxnLst>
              <a:cxn ang="T10">
                <a:pos x="T0" y="T1"/>
              </a:cxn>
              <a:cxn ang="T11">
                <a:pos x="T2" y="T3"/>
              </a:cxn>
              <a:cxn ang="T12">
                <a:pos x="T4" y="T5"/>
              </a:cxn>
              <a:cxn ang="T13">
                <a:pos x="T6" y="T7"/>
              </a:cxn>
              <a:cxn ang="T14">
                <a:pos x="T8" y="T9"/>
              </a:cxn>
            </a:cxnLst>
            <a:rect l="T15" t="T16" r="T17" b="T18"/>
            <a:pathLst>
              <a:path w="1536" h="672">
                <a:moveTo>
                  <a:pt x="0" y="576"/>
                </a:moveTo>
                <a:lnTo>
                  <a:pt x="624" y="288"/>
                </a:lnTo>
                <a:lnTo>
                  <a:pt x="768" y="0"/>
                </a:lnTo>
                <a:lnTo>
                  <a:pt x="576" y="288"/>
                </a:lnTo>
                <a:lnTo>
                  <a:pt x="1536" y="672"/>
                </a:lnTo>
              </a:path>
            </a:pathLst>
          </a:custGeom>
          <a:noFill/>
          <a:ln w="38100" cmpd="sng">
            <a:solidFill>
              <a:srgbClr val="D67000"/>
            </a:solidFill>
            <a:round/>
            <a:headEnd/>
            <a:tailEnd/>
          </a:ln>
        </p:spPr>
        <p:txBody>
          <a:bodyPr/>
          <a:lstStyle/>
          <a:p>
            <a:endParaRPr lang="es-MX"/>
          </a:p>
        </p:txBody>
      </p:sp>
      <p:pic>
        <p:nvPicPr>
          <p:cNvPr id="14339" name="Picture 3"/>
          <p:cNvPicPr>
            <a:picLocks noChangeAspect="1" noChangeArrowheads="1"/>
          </p:cNvPicPr>
          <p:nvPr/>
        </p:nvPicPr>
        <p:blipFill>
          <a:blip r:embed="rId3" cstate="print"/>
          <a:srcRect/>
          <a:stretch>
            <a:fillRect/>
          </a:stretch>
        </p:blipFill>
        <p:spPr bwMode="auto">
          <a:xfrm>
            <a:off x="609600" y="2438400"/>
            <a:ext cx="7332663" cy="342900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l="22444" r="26317"/>
          <a:stretch>
            <a:fillRect/>
          </a:stretch>
        </p:blipFill>
        <p:spPr bwMode="auto">
          <a:xfrm>
            <a:off x="2836863" y="685800"/>
            <a:ext cx="533400" cy="3768725"/>
          </a:xfrm>
          <a:prstGeom prst="rect">
            <a:avLst/>
          </a:prstGeom>
          <a:noFill/>
          <a:ln w="9525">
            <a:noFill/>
            <a:miter lim="800000"/>
            <a:headEnd/>
            <a:tailEnd/>
          </a:ln>
        </p:spPr>
      </p:pic>
      <p:pic>
        <p:nvPicPr>
          <p:cNvPr id="14341" name="Picture 5"/>
          <p:cNvPicPr>
            <a:picLocks noChangeAspect="1" noChangeArrowheads="1"/>
          </p:cNvPicPr>
          <p:nvPr/>
        </p:nvPicPr>
        <p:blipFill>
          <a:blip r:embed="rId4" cstate="print"/>
          <a:srcRect l="22444" r="26317"/>
          <a:stretch>
            <a:fillRect/>
          </a:stretch>
        </p:blipFill>
        <p:spPr bwMode="auto">
          <a:xfrm>
            <a:off x="5656263" y="762000"/>
            <a:ext cx="533400" cy="3768725"/>
          </a:xfrm>
          <a:prstGeom prst="rect">
            <a:avLst/>
          </a:prstGeom>
          <a:noFill/>
          <a:ln w="9525">
            <a:noFill/>
            <a:miter lim="800000"/>
            <a:headEnd/>
            <a:tailEnd/>
          </a:ln>
        </p:spPr>
      </p:pic>
      <p:sp>
        <p:nvSpPr>
          <p:cNvPr id="14342" name="Rectangle 6"/>
          <p:cNvSpPr>
            <a:spLocks noChangeArrowheads="1"/>
          </p:cNvSpPr>
          <p:nvPr/>
        </p:nvSpPr>
        <p:spPr bwMode="auto">
          <a:xfrm>
            <a:off x="4665663" y="2438400"/>
            <a:ext cx="76200" cy="1600200"/>
          </a:xfrm>
          <a:prstGeom prst="rect">
            <a:avLst/>
          </a:prstGeom>
          <a:solidFill>
            <a:schemeClr val="bg2"/>
          </a:solidFill>
          <a:ln w="3175">
            <a:solidFill>
              <a:schemeClr val="tx1"/>
            </a:solidFill>
            <a:miter lim="800000"/>
            <a:headEnd/>
            <a:tailEnd/>
          </a:ln>
        </p:spPr>
        <p:txBody>
          <a:bodyPr wrap="none" anchor="ctr"/>
          <a:lstStyle/>
          <a:p>
            <a:endParaRPr lang="es-MX"/>
          </a:p>
        </p:txBody>
      </p:sp>
      <p:sp>
        <p:nvSpPr>
          <p:cNvPr id="14343" name="Rectangle 7"/>
          <p:cNvSpPr>
            <a:spLocks noChangeArrowheads="1"/>
          </p:cNvSpPr>
          <p:nvPr/>
        </p:nvSpPr>
        <p:spPr bwMode="auto">
          <a:xfrm rot="-3431008">
            <a:off x="4436269" y="2591594"/>
            <a:ext cx="381000" cy="74612"/>
          </a:xfrm>
          <a:prstGeom prst="rect">
            <a:avLst/>
          </a:prstGeom>
          <a:solidFill>
            <a:schemeClr val="bg2"/>
          </a:solidFill>
          <a:ln w="3175">
            <a:solidFill>
              <a:schemeClr val="tx1"/>
            </a:solidFill>
            <a:miter lim="800000"/>
            <a:headEnd/>
            <a:tailEnd/>
          </a:ln>
        </p:spPr>
        <p:txBody>
          <a:bodyPr wrap="none" anchor="ctr"/>
          <a:lstStyle/>
          <a:p>
            <a:endParaRPr lang="es-MX"/>
          </a:p>
        </p:txBody>
      </p:sp>
      <p:grpSp>
        <p:nvGrpSpPr>
          <p:cNvPr id="2" name="Group 8"/>
          <p:cNvGrpSpPr>
            <a:grpSpLocks/>
          </p:cNvGrpSpPr>
          <p:nvPr/>
        </p:nvGrpSpPr>
        <p:grpSpPr bwMode="auto">
          <a:xfrm>
            <a:off x="4246563" y="1981200"/>
            <a:ext cx="495300" cy="1885950"/>
            <a:chOff x="240" y="-36"/>
            <a:chExt cx="865" cy="3300"/>
          </a:xfrm>
        </p:grpSpPr>
        <p:sp>
          <p:nvSpPr>
            <p:cNvPr id="14367" name="Rectangle 9"/>
            <p:cNvSpPr>
              <a:spLocks noChangeArrowheads="1"/>
            </p:cNvSpPr>
            <p:nvPr/>
          </p:nvSpPr>
          <p:spPr bwMode="auto">
            <a:xfrm>
              <a:off x="240" y="336"/>
              <a:ext cx="864" cy="2448"/>
            </a:xfrm>
            <a:prstGeom prst="rect">
              <a:avLst/>
            </a:prstGeom>
            <a:solidFill>
              <a:schemeClr val="tx1"/>
            </a:solidFill>
            <a:ln w="9525">
              <a:solidFill>
                <a:schemeClr val="tx1"/>
              </a:solidFill>
              <a:miter lim="800000"/>
              <a:headEnd/>
              <a:tailEnd/>
            </a:ln>
          </p:spPr>
          <p:txBody>
            <a:bodyPr wrap="none" anchor="ctr"/>
            <a:lstStyle/>
            <a:p>
              <a:endParaRPr lang="es-MX"/>
            </a:p>
          </p:txBody>
        </p:sp>
        <p:pic>
          <p:nvPicPr>
            <p:cNvPr id="14368" name="Picture 10"/>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241" y="-36"/>
              <a:ext cx="864" cy="3300"/>
            </a:xfrm>
            <a:prstGeom prst="rect">
              <a:avLst/>
            </a:prstGeom>
            <a:noFill/>
            <a:ln w="9525">
              <a:noFill/>
              <a:miter lim="800000"/>
              <a:headEnd/>
              <a:tailEnd/>
            </a:ln>
          </p:spPr>
        </p:pic>
      </p:grpSp>
      <p:sp>
        <p:nvSpPr>
          <p:cNvPr id="14345" name="Rectangle 11"/>
          <p:cNvSpPr>
            <a:spLocks noChangeArrowheads="1"/>
          </p:cNvSpPr>
          <p:nvPr/>
        </p:nvSpPr>
        <p:spPr bwMode="auto">
          <a:xfrm rot="-3431008">
            <a:off x="4126707" y="3048793"/>
            <a:ext cx="381000" cy="74613"/>
          </a:xfrm>
          <a:prstGeom prst="rect">
            <a:avLst/>
          </a:prstGeom>
          <a:solidFill>
            <a:schemeClr val="bg2"/>
          </a:solidFill>
          <a:ln w="3175">
            <a:solidFill>
              <a:schemeClr val="tx1"/>
            </a:solidFill>
            <a:miter lim="800000"/>
            <a:headEnd/>
            <a:tailEnd/>
          </a:ln>
        </p:spPr>
        <p:txBody>
          <a:bodyPr wrap="none" anchor="ctr"/>
          <a:lstStyle/>
          <a:p>
            <a:endParaRPr lang="es-MX"/>
          </a:p>
        </p:txBody>
      </p:sp>
      <p:sp>
        <p:nvSpPr>
          <p:cNvPr id="14346" name="Rectangle 12"/>
          <p:cNvSpPr>
            <a:spLocks noChangeArrowheads="1"/>
          </p:cNvSpPr>
          <p:nvPr/>
        </p:nvSpPr>
        <p:spPr bwMode="auto">
          <a:xfrm>
            <a:off x="6400800" y="5715000"/>
            <a:ext cx="762000" cy="685800"/>
          </a:xfrm>
          <a:prstGeom prst="rect">
            <a:avLst/>
          </a:prstGeom>
          <a:solidFill>
            <a:schemeClr val="tx1"/>
          </a:solidFill>
          <a:ln w="9525">
            <a:noFill/>
            <a:miter lim="800000"/>
            <a:headEnd/>
            <a:tailEnd/>
          </a:ln>
        </p:spPr>
        <p:txBody>
          <a:bodyPr wrap="none" anchor="ctr"/>
          <a:lstStyle/>
          <a:p>
            <a:endParaRPr lang="es-MX"/>
          </a:p>
        </p:txBody>
      </p:sp>
      <p:sp>
        <p:nvSpPr>
          <p:cNvPr id="4109" name="Line 13"/>
          <p:cNvSpPr>
            <a:spLocks noChangeShapeType="1"/>
          </p:cNvSpPr>
          <p:nvPr/>
        </p:nvSpPr>
        <p:spPr bwMode="auto">
          <a:xfrm>
            <a:off x="3979863" y="3048000"/>
            <a:ext cx="762000" cy="0"/>
          </a:xfrm>
          <a:prstGeom prst="line">
            <a:avLst/>
          </a:prstGeom>
          <a:noFill/>
          <a:ln w="57150">
            <a:solidFill>
              <a:srgbClr val="D67000"/>
            </a:solidFill>
            <a:round/>
            <a:headEnd/>
            <a:tailEnd/>
          </a:ln>
        </p:spPr>
        <p:txBody>
          <a:bodyPr/>
          <a:lstStyle/>
          <a:p>
            <a:endParaRPr lang="es-MX"/>
          </a:p>
        </p:txBody>
      </p:sp>
      <p:sp>
        <p:nvSpPr>
          <p:cNvPr id="14348" name="Rectangle 14"/>
          <p:cNvSpPr>
            <a:spLocks noChangeArrowheads="1"/>
          </p:cNvSpPr>
          <p:nvPr/>
        </p:nvSpPr>
        <p:spPr bwMode="auto">
          <a:xfrm>
            <a:off x="4208463" y="3124200"/>
            <a:ext cx="76200" cy="1600200"/>
          </a:xfrm>
          <a:prstGeom prst="rect">
            <a:avLst/>
          </a:prstGeom>
          <a:solidFill>
            <a:schemeClr val="bg2"/>
          </a:solidFill>
          <a:ln w="3175">
            <a:solidFill>
              <a:schemeClr val="tx1"/>
            </a:solidFill>
            <a:miter lim="800000"/>
            <a:headEnd/>
            <a:tailEnd/>
          </a:ln>
        </p:spPr>
        <p:txBody>
          <a:bodyPr wrap="none" anchor="ctr"/>
          <a:lstStyle/>
          <a:p>
            <a:endParaRPr lang="es-MX"/>
          </a:p>
        </p:txBody>
      </p:sp>
      <p:sp>
        <p:nvSpPr>
          <p:cNvPr id="14349" name="Line 15"/>
          <p:cNvSpPr>
            <a:spLocks noChangeShapeType="1"/>
          </p:cNvSpPr>
          <p:nvPr/>
        </p:nvSpPr>
        <p:spPr bwMode="auto">
          <a:xfrm flipH="1">
            <a:off x="1846263" y="4267200"/>
            <a:ext cx="1066800" cy="762000"/>
          </a:xfrm>
          <a:prstGeom prst="line">
            <a:avLst/>
          </a:prstGeom>
          <a:noFill/>
          <a:ln w="38100">
            <a:solidFill>
              <a:srgbClr val="D67000"/>
            </a:solidFill>
            <a:round/>
            <a:headEnd/>
            <a:tailEnd/>
          </a:ln>
        </p:spPr>
        <p:txBody>
          <a:bodyPr/>
          <a:lstStyle/>
          <a:p>
            <a:endParaRPr lang="es-MX"/>
          </a:p>
        </p:txBody>
      </p:sp>
      <p:pic>
        <p:nvPicPr>
          <p:cNvPr id="4112" name="Picture 16"/>
          <p:cNvPicPr>
            <a:picLocks noChangeAspect="1" noChangeArrowheads="1"/>
          </p:cNvPicPr>
          <p:nvPr/>
        </p:nvPicPr>
        <p:blipFill>
          <a:blip r:embed="rId6" cstate="print"/>
          <a:srcRect/>
          <a:stretch>
            <a:fillRect/>
          </a:stretch>
        </p:blipFill>
        <p:spPr bwMode="auto">
          <a:xfrm rot="-2049582">
            <a:off x="3597275" y="3144838"/>
            <a:ext cx="304800" cy="92075"/>
          </a:xfrm>
          <a:prstGeom prst="rect">
            <a:avLst/>
          </a:prstGeom>
          <a:noFill/>
          <a:ln w="9525">
            <a:noFill/>
            <a:miter lim="800000"/>
            <a:headEnd/>
            <a:tailEnd/>
          </a:ln>
        </p:spPr>
      </p:pic>
      <p:pic>
        <p:nvPicPr>
          <p:cNvPr id="4113" name="Picture 17"/>
          <p:cNvPicPr>
            <a:picLocks noChangeAspect="1" noChangeArrowheads="1"/>
          </p:cNvPicPr>
          <p:nvPr/>
        </p:nvPicPr>
        <p:blipFill>
          <a:blip r:embed="rId7" cstate="print"/>
          <a:srcRect/>
          <a:stretch>
            <a:fillRect/>
          </a:stretch>
        </p:blipFill>
        <p:spPr bwMode="auto">
          <a:xfrm rot="523704">
            <a:off x="3751263" y="2971800"/>
            <a:ext cx="304800" cy="88900"/>
          </a:xfrm>
          <a:prstGeom prst="rect">
            <a:avLst/>
          </a:prstGeom>
          <a:noFill/>
          <a:ln w="9525">
            <a:noFill/>
            <a:miter lim="800000"/>
            <a:headEnd/>
            <a:tailEnd/>
          </a:ln>
        </p:spPr>
      </p:pic>
      <p:pic>
        <p:nvPicPr>
          <p:cNvPr id="4114" name="Picture 18"/>
          <p:cNvPicPr>
            <a:picLocks noChangeAspect="1" noChangeArrowheads="1"/>
          </p:cNvPicPr>
          <p:nvPr/>
        </p:nvPicPr>
        <p:blipFill>
          <a:blip r:embed="rId7" cstate="print"/>
          <a:srcRect/>
          <a:stretch>
            <a:fillRect/>
          </a:stretch>
        </p:blipFill>
        <p:spPr bwMode="auto">
          <a:xfrm rot="-1162889">
            <a:off x="3675063" y="3048000"/>
            <a:ext cx="304800" cy="88900"/>
          </a:xfrm>
          <a:prstGeom prst="rect">
            <a:avLst/>
          </a:prstGeom>
          <a:noFill/>
          <a:ln w="9525">
            <a:noFill/>
            <a:miter lim="800000"/>
            <a:headEnd/>
            <a:tailEnd/>
          </a:ln>
        </p:spPr>
      </p:pic>
      <p:pic>
        <p:nvPicPr>
          <p:cNvPr id="4115" name="Picture 19"/>
          <p:cNvPicPr>
            <a:picLocks noChangeAspect="1" noChangeArrowheads="1"/>
          </p:cNvPicPr>
          <p:nvPr/>
        </p:nvPicPr>
        <p:blipFill>
          <a:blip r:embed="rId6" cstate="print"/>
          <a:srcRect/>
          <a:stretch>
            <a:fillRect/>
          </a:stretch>
        </p:blipFill>
        <p:spPr bwMode="auto">
          <a:xfrm rot="-1286864">
            <a:off x="4754563" y="2962275"/>
            <a:ext cx="304800" cy="92075"/>
          </a:xfrm>
          <a:prstGeom prst="rect">
            <a:avLst/>
          </a:prstGeom>
          <a:noFill/>
          <a:ln w="9525">
            <a:noFill/>
            <a:miter lim="800000"/>
            <a:headEnd/>
            <a:tailEnd/>
          </a:ln>
        </p:spPr>
      </p:pic>
      <p:pic>
        <p:nvPicPr>
          <p:cNvPr id="4116" name="Picture 20"/>
          <p:cNvPicPr>
            <a:picLocks noChangeAspect="1" noChangeArrowheads="1"/>
          </p:cNvPicPr>
          <p:nvPr/>
        </p:nvPicPr>
        <p:blipFill>
          <a:blip r:embed="rId7" cstate="print"/>
          <a:srcRect/>
          <a:stretch>
            <a:fillRect/>
          </a:stretch>
        </p:blipFill>
        <p:spPr bwMode="auto">
          <a:xfrm rot="-390157">
            <a:off x="4665663" y="3048000"/>
            <a:ext cx="304800" cy="88900"/>
          </a:xfrm>
          <a:prstGeom prst="rect">
            <a:avLst/>
          </a:prstGeom>
          <a:noFill/>
          <a:ln w="9525">
            <a:noFill/>
            <a:miter lim="800000"/>
            <a:headEnd/>
            <a:tailEnd/>
          </a:ln>
        </p:spPr>
      </p:pic>
      <p:pic>
        <p:nvPicPr>
          <p:cNvPr id="4117" name="Picture 21"/>
          <p:cNvPicPr>
            <a:picLocks noChangeAspect="1" noChangeArrowheads="1"/>
          </p:cNvPicPr>
          <p:nvPr/>
        </p:nvPicPr>
        <p:blipFill>
          <a:blip r:embed="rId7" cstate="print"/>
          <a:srcRect/>
          <a:stretch>
            <a:fillRect/>
          </a:stretch>
        </p:blipFill>
        <p:spPr bwMode="auto">
          <a:xfrm rot="-1162889">
            <a:off x="4589463" y="2976563"/>
            <a:ext cx="304800" cy="88900"/>
          </a:xfrm>
          <a:prstGeom prst="rect">
            <a:avLst/>
          </a:prstGeom>
          <a:noFill/>
          <a:ln w="9525">
            <a:noFill/>
            <a:miter lim="800000"/>
            <a:headEnd/>
            <a:tailEnd/>
          </a:ln>
        </p:spPr>
      </p:pic>
      <p:sp>
        <p:nvSpPr>
          <p:cNvPr id="14356" name="Line 22"/>
          <p:cNvSpPr>
            <a:spLocks noChangeShapeType="1"/>
          </p:cNvSpPr>
          <p:nvPr/>
        </p:nvSpPr>
        <p:spPr bwMode="auto">
          <a:xfrm flipH="1">
            <a:off x="2379663" y="4648200"/>
            <a:ext cx="1600200" cy="381000"/>
          </a:xfrm>
          <a:prstGeom prst="line">
            <a:avLst/>
          </a:prstGeom>
          <a:noFill/>
          <a:ln w="38100">
            <a:solidFill>
              <a:srgbClr val="D67000"/>
            </a:solidFill>
            <a:round/>
            <a:headEnd/>
            <a:tailEnd/>
          </a:ln>
        </p:spPr>
        <p:txBody>
          <a:bodyPr/>
          <a:lstStyle/>
          <a:p>
            <a:endParaRPr lang="es-MX"/>
          </a:p>
        </p:txBody>
      </p:sp>
      <p:sp>
        <p:nvSpPr>
          <p:cNvPr id="14357" name="Line 23"/>
          <p:cNvSpPr>
            <a:spLocks noChangeShapeType="1"/>
          </p:cNvSpPr>
          <p:nvPr/>
        </p:nvSpPr>
        <p:spPr bwMode="auto">
          <a:xfrm flipH="1">
            <a:off x="5122863" y="4343400"/>
            <a:ext cx="990600" cy="381000"/>
          </a:xfrm>
          <a:prstGeom prst="line">
            <a:avLst/>
          </a:prstGeom>
          <a:noFill/>
          <a:ln w="38100">
            <a:solidFill>
              <a:srgbClr val="D67000"/>
            </a:solidFill>
            <a:round/>
            <a:headEnd/>
            <a:tailEnd/>
          </a:ln>
        </p:spPr>
        <p:txBody>
          <a:bodyPr/>
          <a:lstStyle/>
          <a:p>
            <a:endParaRPr lang="es-MX"/>
          </a:p>
        </p:txBody>
      </p:sp>
      <p:sp>
        <p:nvSpPr>
          <p:cNvPr id="14358" name="AutoShape 24"/>
          <p:cNvSpPr>
            <a:spLocks noChangeArrowheads="1"/>
          </p:cNvSpPr>
          <p:nvPr/>
        </p:nvSpPr>
        <p:spPr bwMode="auto">
          <a:xfrm>
            <a:off x="3370263" y="4572000"/>
            <a:ext cx="6858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82" y="10800"/>
                </a:moveTo>
                <a:cubicBezTo>
                  <a:pt x="8182" y="12246"/>
                  <a:pt x="9354" y="13418"/>
                  <a:pt x="10800" y="13418"/>
                </a:cubicBezTo>
                <a:cubicBezTo>
                  <a:pt x="12246" y="13418"/>
                  <a:pt x="13418" y="12246"/>
                  <a:pt x="13418" y="10800"/>
                </a:cubicBezTo>
                <a:cubicBezTo>
                  <a:pt x="13418" y="9354"/>
                  <a:pt x="12246" y="8182"/>
                  <a:pt x="10800" y="8182"/>
                </a:cubicBezTo>
                <a:cubicBezTo>
                  <a:pt x="9354" y="8182"/>
                  <a:pt x="8182" y="9354"/>
                  <a:pt x="8182" y="10800"/>
                </a:cubicBezTo>
                <a:close/>
              </a:path>
            </a:pathLst>
          </a:custGeom>
          <a:solidFill>
            <a:schemeClr val="bg2"/>
          </a:solidFill>
          <a:ln w="9525">
            <a:solidFill>
              <a:srgbClr val="777777"/>
            </a:solidFill>
            <a:round/>
            <a:headEnd/>
            <a:tailEnd/>
          </a:ln>
        </p:spPr>
        <p:txBody>
          <a:bodyPr wrap="none" anchor="ctr"/>
          <a:lstStyle/>
          <a:p>
            <a:endParaRPr lang="es-MX"/>
          </a:p>
        </p:txBody>
      </p:sp>
      <p:sp>
        <p:nvSpPr>
          <p:cNvPr id="14359" name="AutoShape 25"/>
          <p:cNvSpPr>
            <a:spLocks noChangeArrowheads="1"/>
          </p:cNvSpPr>
          <p:nvPr/>
        </p:nvSpPr>
        <p:spPr bwMode="auto">
          <a:xfrm>
            <a:off x="4741863" y="4572000"/>
            <a:ext cx="6858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82" y="10800"/>
                </a:moveTo>
                <a:cubicBezTo>
                  <a:pt x="8182" y="12246"/>
                  <a:pt x="9354" y="13418"/>
                  <a:pt x="10800" y="13418"/>
                </a:cubicBezTo>
                <a:cubicBezTo>
                  <a:pt x="12246" y="13418"/>
                  <a:pt x="13418" y="12246"/>
                  <a:pt x="13418" y="10800"/>
                </a:cubicBezTo>
                <a:cubicBezTo>
                  <a:pt x="13418" y="9354"/>
                  <a:pt x="12246" y="8182"/>
                  <a:pt x="10800" y="8182"/>
                </a:cubicBezTo>
                <a:cubicBezTo>
                  <a:pt x="9354" y="8182"/>
                  <a:pt x="8182" y="9354"/>
                  <a:pt x="8182" y="10800"/>
                </a:cubicBezTo>
                <a:close/>
              </a:path>
            </a:pathLst>
          </a:custGeom>
          <a:solidFill>
            <a:schemeClr val="bg2"/>
          </a:solidFill>
          <a:ln w="9525">
            <a:solidFill>
              <a:schemeClr val="bg2"/>
            </a:solidFill>
            <a:round/>
            <a:headEnd/>
            <a:tailEnd/>
          </a:ln>
        </p:spPr>
        <p:txBody>
          <a:bodyPr wrap="none" anchor="ctr"/>
          <a:lstStyle/>
          <a:p>
            <a:endParaRPr lang="es-MX"/>
          </a:p>
        </p:txBody>
      </p:sp>
      <p:pic>
        <p:nvPicPr>
          <p:cNvPr id="4122" name="Picture 26"/>
          <p:cNvPicPr>
            <a:picLocks noChangeAspect="1" noChangeArrowheads="1"/>
          </p:cNvPicPr>
          <p:nvPr/>
        </p:nvPicPr>
        <p:blipFill>
          <a:blip r:embed="rId8" cstate="print"/>
          <a:srcRect r="-3226" b="-96825"/>
          <a:stretch>
            <a:fillRect/>
          </a:stretch>
        </p:blipFill>
        <p:spPr bwMode="auto">
          <a:xfrm>
            <a:off x="4953000" y="2286000"/>
            <a:ext cx="304800" cy="4724400"/>
          </a:xfrm>
          <a:prstGeom prst="rect">
            <a:avLst/>
          </a:prstGeom>
          <a:gradFill rotWithShape="1">
            <a:gsLst>
              <a:gs pos="0">
                <a:schemeClr val="accent1">
                  <a:alpha val="0"/>
                </a:schemeClr>
              </a:gs>
              <a:gs pos="100000">
                <a:schemeClr val="accent1">
                  <a:gamma/>
                  <a:shade val="46275"/>
                  <a:invGamma/>
                  <a:alpha val="0"/>
                </a:schemeClr>
              </a:gs>
            </a:gsLst>
            <a:lin ang="5400000" scaled="1"/>
          </a:gradFill>
          <a:ln w="9525">
            <a:noFill/>
            <a:miter lim="800000"/>
            <a:headEnd/>
            <a:tailEnd/>
          </a:ln>
          <a:effectLst/>
        </p:spPr>
      </p:pic>
      <p:pic>
        <p:nvPicPr>
          <p:cNvPr id="4123" name="Picture 27"/>
          <p:cNvPicPr>
            <a:picLocks noChangeAspect="1" noChangeArrowheads="1"/>
          </p:cNvPicPr>
          <p:nvPr/>
        </p:nvPicPr>
        <p:blipFill>
          <a:blip r:embed="rId9" cstate="print"/>
          <a:srcRect r="-12122" b="-92531"/>
          <a:stretch>
            <a:fillRect/>
          </a:stretch>
        </p:blipFill>
        <p:spPr bwMode="auto">
          <a:xfrm>
            <a:off x="3575050" y="2438400"/>
            <a:ext cx="234950" cy="4419600"/>
          </a:xfrm>
          <a:prstGeom prst="rect">
            <a:avLst/>
          </a:prstGeom>
          <a:gradFill rotWithShape="1">
            <a:gsLst>
              <a:gs pos="0">
                <a:schemeClr val="accent1">
                  <a:alpha val="0"/>
                </a:schemeClr>
              </a:gs>
              <a:gs pos="100000">
                <a:schemeClr val="accent1">
                  <a:gamma/>
                  <a:shade val="46275"/>
                  <a:invGamma/>
                  <a:alpha val="0"/>
                </a:schemeClr>
              </a:gs>
            </a:gsLst>
            <a:lin ang="5400000" scaled="1"/>
          </a:gradFill>
          <a:ln w="9525">
            <a:noFill/>
            <a:miter lim="800000"/>
            <a:headEnd/>
            <a:tailEnd/>
          </a:ln>
          <a:effectLst/>
        </p:spPr>
      </p:pic>
      <p:sp>
        <p:nvSpPr>
          <p:cNvPr id="14362" name="Oval 28"/>
          <p:cNvSpPr>
            <a:spLocks noChangeArrowheads="1"/>
          </p:cNvSpPr>
          <p:nvPr/>
        </p:nvSpPr>
        <p:spPr bwMode="auto">
          <a:xfrm>
            <a:off x="1693863" y="4876800"/>
            <a:ext cx="304800" cy="152400"/>
          </a:xfrm>
          <a:prstGeom prst="ellipse">
            <a:avLst/>
          </a:prstGeom>
          <a:solidFill>
            <a:schemeClr val="bg2"/>
          </a:solidFill>
          <a:ln w="9525">
            <a:solidFill>
              <a:schemeClr val="tx1"/>
            </a:solidFill>
            <a:round/>
            <a:headEnd/>
            <a:tailEnd/>
          </a:ln>
        </p:spPr>
        <p:txBody>
          <a:bodyPr wrap="none" anchor="ctr"/>
          <a:lstStyle/>
          <a:p>
            <a:endParaRPr lang="es-MX"/>
          </a:p>
        </p:txBody>
      </p:sp>
      <p:sp>
        <p:nvSpPr>
          <p:cNvPr id="14363" name="Oval 29"/>
          <p:cNvSpPr>
            <a:spLocks noChangeArrowheads="1"/>
          </p:cNvSpPr>
          <p:nvPr/>
        </p:nvSpPr>
        <p:spPr bwMode="auto">
          <a:xfrm>
            <a:off x="2227263" y="4876800"/>
            <a:ext cx="304800" cy="152400"/>
          </a:xfrm>
          <a:prstGeom prst="ellipse">
            <a:avLst/>
          </a:prstGeom>
          <a:solidFill>
            <a:schemeClr val="bg2"/>
          </a:solidFill>
          <a:ln w="9525">
            <a:solidFill>
              <a:schemeClr val="tx1"/>
            </a:solidFill>
            <a:round/>
            <a:headEnd/>
            <a:tailEnd/>
          </a:ln>
        </p:spPr>
        <p:txBody>
          <a:bodyPr wrap="none" anchor="ctr"/>
          <a:lstStyle/>
          <a:p>
            <a:endParaRPr lang="es-MX"/>
          </a:p>
        </p:txBody>
      </p:sp>
      <p:sp>
        <p:nvSpPr>
          <p:cNvPr id="14364" name="AutoShape 30">
            <a:hlinkClick r:id="" action="ppaction://noaction" highlightClick="1"/>
          </p:cNvPr>
          <p:cNvSpPr>
            <a:spLocks noChangeArrowheads="1"/>
          </p:cNvSpPr>
          <p:nvPr/>
        </p:nvSpPr>
        <p:spPr bwMode="auto">
          <a:xfrm>
            <a:off x="703263" y="685800"/>
            <a:ext cx="457200" cy="457200"/>
          </a:xfrm>
          <a:prstGeom prst="actionButtonBlank">
            <a:avLst/>
          </a:prstGeom>
          <a:solidFill>
            <a:srgbClr val="00FF00"/>
          </a:solidFill>
          <a:ln w="9525">
            <a:noFill/>
            <a:miter lim="800000"/>
            <a:headEnd/>
            <a:tailEnd/>
          </a:ln>
        </p:spPr>
        <p:txBody>
          <a:bodyPr wrap="none" anchor="ctr"/>
          <a:lstStyle/>
          <a:p>
            <a:pPr algn="ctr"/>
            <a:r>
              <a:rPr lang="es-MX">
                <a:hlinkClick r:id="rId10" action="ppaction://hlinkfile"/>
              </a:rPr>
              <a:t>ON</a:t>
            </a:r>
            <a:endParaRPr lang="en-US"/>
          </a:p>
        </p:txBody>
      </p:sp>
      <p:sp>
        <p:nvSpPr>
          <p:cNvPr id="14365" name="AutoShape 31">
            <a:hlinkClick r:id="" action="ppaction://hlinkshowjump?jump=previousslide" highlightClick="1"/>
          </p:cNvPr>
          <p:cNvSpPr>
            <a:spLocks noChangeArrowheads="1"/>
          </p:cNvSpPr>
          <p:nvPr/>
        </p:nvSpPr>
        <p:spPr bwMode="auto">
          <a:xfrm>
            <a:off x="1389063" y="685800"/>
            <a:ext cx="457200" cy="457200"/>
          </a:xfrm>
          <a:prstGeom prst="actionButtonBlank">
            <a:avLst/>
          </a:prstGeom>
          <a:solidFill>
            <a:srgbClr val="FF5B19"/>
          </a:solidFill>
          <a:ln w="9525">
            <a:noFill/>
            <a:miter lim="800000"/>
            <a:headEnd/>
            <a:tailEnd/>
          </a:ln>
        </p:spPr>
        <p:txBody>
          <a:bodyPr wrap="none" anchor="ctr"/>
          <a:lstStyle/>
          <a:p>
            <a:pPr algn="ctr"/>
            <a:r>
              <a:rPr lang="es-MX"/>
              <a:t>OFF</a:t>
            </a:r>
            <a:endParaRPr lang="en-US"/>
          </a:p>
        </p:txBody>
      </p:sp>
      <p:pic>
        <p:nvPicPr>
          <p:cNvPr id="36" name="motor.wav">
            <a:hlinkClick r:id="" action="ppaction://media"/>
          </p:cNvPr>
          <p:cNvPicPr>
            <a:picLocks noRot="1" noChangeAspect="1"/>
          </p:cNvPicPr>
          <p:nvPr>
            <a:wavAudioFile r:embed="rId1" name="motor.wav"/>
          </p:nvPr>
        </p:nvPicPr>
        <p:blipFill>
          <a:blip r:embed="rId11" cstate="print"/>
          <a:srcRect/>
          <a:stretch>
            <a:fillRect/>
          </a:stretch>
        </p:blipFill>
        <p:spPr bwMode="auto">
          <a:xfrm>
            <a:off x="8839200" y="3124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10800000">
                                      <p:cBhvr>
                                        <p:cTn id="6" dur="500" fill="hold"/>
                                        <p:tgtEl>
                                          <p:spTgt spid="2"/>
                                        </p:tgtEl>
                                        <p:attrNameLst>
                                          <p:attrName>r</p:attrName>
                                        </p:attrNameLst>
                                      </p:cBhvr>
                                    </p:animRot>
                                  </p:childTnLst>
                                </p:cTn>
                              </p:par>
                              <p:par>
                                <p:cTn id="7" presetID="8" presetClass="emph" presetSubtype="0" repeatCount="indefinite" fill="hold" grpId="0" nodeType="withEffect">
                                  <p:stCondLst>
                                    <p:cond delay="0"/>
                                  </p:stCondLst>
                                  <p:childTnLst>
                                    <p:animRot by="10800000">
                                      <p:cBhvr>
                                        <p:cTn id="8" dur="500" fill="hold"/>
                                        <p:tgtEl>
                                          <p:spTgt spid="4109"/>
                                        </p:tgtEl>
                                        <p:attrNameLst>
                                          <p:attrName>r</p:attrName>
                                        </p:attrNameLst>
                                      </p:cBhvr>
                                    </p:animRot>
                                  </p:childTnLst>
                                </p:cTn>
                              </p:par>
                              <p:par>
                                <p:cTn id="9" presetID="35" presetClass="emph" presetSubtype="0" repeatCount="indefinite" fill="hold" nodeType="withEffect">
                                  <p:stCondLst>
                                    <p:cond delay="0"/>
                                  </p:stCondLst>
                                  <p:childTnLst>
                                    <p:anim calcmode="discrete" valueType="str">
                                      <p:cBhvr>
                                        <p:cTn id="10" dur="200" fill="hold"/>
                                        <p:tgtEl>
                                          <p:spTgt spid="4113"/>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100"/>
                                  </p:stCondLst>
                                  <p:childTnLst>
                                    <p:anim calcmode="discrete" valueType="str">
                                      <p:cBhvr>
                                        <p:cTn id="12" dur="100" fill="hold"/>
                                        <p:tgtEl>
                                          <p:spTgt spid="4112"/>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100"/>
                                  </p:stCondLst>
                                  <p:childTnLst>
                                    <p:anim calcmode="discrete" valueType="str">
                                      <p:cBhvr>
                                        <p:cTn id="14" dur="200" fill="hold"/>
                                        <p:tgtEl>
                                          <p:spTgt spid="411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0"/>
                                  </p:stCondLst>
                                  <p:childTnLst>
                                    <p:anim calcmode="discrete" valueType="str">
                                      <p:cBhvr>
                                        <p:cTn id="16" dur="200" fill="hold"/>
                                        <p:tgtEl>
                                          <p:spTgt spid="411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100"/>
                                  </p:stCondLst>
                                  <p:childTnLst>
                                    <p:anim calcmode="discrete" valueType="str">
                                      <p:cBhvr>
                                        <p:cTn id="18" dur="100" fill="hold"/>
                                        <p:tgtEl>
                                          <p:spTgt spid="4115"/>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100"/>
                                  </p:stCondLst>
                                  <p:childTnLst>
                                    <p:anim calcmode="discrete" valueType="str">
                                      <p:cBhvr>
                                        <p:cTn id="20" dur="200" fill="hold"/>
                                        <p:tgtEl>
                                          <p:spTgt spid="4117"/>
                                        </p:tgtEl>
                                        <p:attrNameLst>
                                          <p:attrName>style.visibility</p:attrName>
                                        </p:attrNameLst>
                                      </p:cBhvr>
                                      <p:tavLst>
                                        <p:tav tm="0">
                                          <p:val>
                                            <p:strVal val="hidden"/>
                                          </p:val>
                                        </p:tav>
                                        <p:tav tm="50000">
                                          <p:val>
                                            <p:strVal val="visible"/>
                                          </p:val>
                                        </p:tav>
                                      </p:tavLst>
                                    </p:anim>
                                  </p:childTnLst>
                                </p:cTn>
                              </p:par>
                              <p:par>
                                <p:cTn id="21" presetID="32" presetClass="emph" presetSubtype="0" repeatCount="indefinite" fill="hold" nodeType="withEffect">
                                  <p:stCondLst>
                                    <p:cond delay="0"/>
                                  </p:stCondLst>
                                  <p:childTnLst>
                                    <p:animClr clrSpc="rgb" dir="cw">
                                      <p:cBhvr override="childStyle">
                                        <p:cTn id="22" dur="100" fill="hold"/>
                                        <p:tgtEl>
                                          <p:spTgt spid="4122"/>
                                        </p:tgtEl>
                                        <p:attrNameLst>
                                          <p:attrName>style.color</p:attrName>
                                        </p:attrNameLst>
                                      </p:cBhvr>
                                      <p:to>
                                        <a:schemeClr val="accent2"/>
                                      </p:to>
                                    </p:animClr>
                                    <p:animClr clrSpc="rgb" dir="cw">
                                      <p:cBhvr>
                                        <p:cTn id="23" dur="100" fill="hold"/>
                                        <p:tgtEl>
                                          <p:spTgt spid="4122"/>
                                        </p:tgtEl>
                                        <p:attrNameLst>
                                          <p:attrName>fillcolor</p:attrName>
                                        </p:attrNameLst>
                                      </p:cBhvr>
                                      <p:to>
                                        <a:schemeClr val="accent2"/>
                                      </p:to>
                                    </p:animClr>
                                    <p:set>
                                      <p:cBhvr>
                                        <p:cTn id="24" dur="100" fill="hold"/>
                                        <p:tgtEl>
                                          <p:spTgt spid="4122"/>
                                        </p:tgtEl>
                                        <p:attrNameLst>
                                          <p:attrName>fill.type</p:attrName>
                                        </p:attrNameLst>
                                      </p:cBhvr>
                                      <p:to>
                                        <p:strVal val="solid"/>
                                      </p:to>
                                    </p:set>
                                    <p:set>
                                      <p:cBhvr>
                                        <p:cTn id="25" dur="100" fill="hold"/>
                                        <p:tgtEl>
                                          <p:spTgt spid="4122"/>
                                        </p:tgtEl>
                                        <p:attrNameLst>
                                          <p:attrName>fill.on</p:attrName>
                                        </p:attrNameLst>
                                      </p:cBhvr>
                                      <p:to>
                                        <p:strVal val="true"/>
                                      </p:to>
                                    </p:set>
                                    <p:animRot by="120000">
                                      <p:cBhvr>
                                        <p:cTn id="26" dur="100" fill="hold">
                                          <p:stCondLst>
                                            <p:cond delay="0"/>
                                          </p:stCondLst>
                                        </p:cTn>
                                        <p:tgtEl>
                                          <p:spTgt spid="4122"/>
                                        </p:tgtEl>
                                        <p:attrNameLst>
                                          <p:attrName>r</p:attrName>
                                        </p:attrNameLst>
                                      </p:cBhvr>
                                    </p:animRot>
                                    <p:animRot by="-240000">
                                      <p:cBhvr>
                                        <p:cTn id="27" dur="200" fill="hold">
                                          <p:stCondLst>
                                            <p:cond delay="200"/>
                                          </p:stCondLst>
                                        </p:cTn>
                                        <p:tgtEl>
                                          <p:spTgt spid="4122"/>
                                        </p:tgtEl>
                                        <p:attrNameLst>
                                          <p:attrName>r</p:attrName>
                                        </p:attrNameLst>
                                      </p:cBhvr>
                                    </p:animRot>
                                    <p:animRot by="240000">
                                      <p:cBhvr>
                                        <p:cTn id="28" dur="200" fill="hold">
                                          <p:stCondLst>
                                            <p:cond delay="400"/>
                                          </p:stCondLst>
                                        </p:cTn>
                                        <p:tgtEl>
                                          <p:spTgt spid="4122"/>
                                        </p:tgtEl>
                                        <p:attrNameLst>
                                          <p:attrName>r</p:attrName>
                                        </p:attrNameLst>
                                      </p:cBhvr>
                                    </p:animRot>
                                    <p:animRot by="-240000">
                                      <p:cBhvr>
                                        <p:cTn id="29" dur="200" fill="hold">
                                          <p:stCondLst>
                                            <p:cond delay="600"/>
                                          </p:stCondLst>
                                        </p:cTn>
                                        <p:tgtEl>
                                          <p:spTgt spid="4122"/>
                                        </p:tgtEl>
                                        <p:attrNameLst>
                                          <p:attrName>r</p:attrName>
                                        </p:attrNameLst>
                                      </p:cBhvr>
                                    </p:animRot>
                                    <p:animRot by="120000">
                                      <p:cBhvr>
                                        <p:cTn id="30" dur="200" fill="hold">
                                          <p:stCondLst>
                                            <p:cond delay="800"/>
                                          </p:stCondLst>
                                        </p:cTn>
                                        <p:tgtEl>
                                          <p:spTgt spid="4122"/>
                                        </p:tgtEl>
                                        <p:attrNameLst>
                                          <p:attrName>r</p:attrName>
                                        </p:attrNameLst>
                                      </p:cBhvr>
                                    </p:animRot>
                                  </p:childTnLst>
                                </p:cTn>
                              </p:par>
                              <p:par>
                                <p:cTn id="31" presetID="32" presetClass="emph" presetSubtype="0" repeatCount="indefinite" fill="hold" nodeType="withEffect">
                                  <p:stCondLst>
                                    <p:cond delay="600"/>
                                  </p:stCondLst>
                                  <p:childTnLst>
                                    <p:animClr clrSpc="rgb" dir="cw">
                                      <p:cBhvr override="childStyle">
                                        <p:cTn id="32" dur="100" fill="hold"/>
                                        <p:tgtEl>
                                          <p:spTgt spid="4123"/>
                                        </p:tgtEl>
                                        <p:attrNameLst>
                                          <p:attrName>style.color</p:attrName>
                                        </p:attrNameLst>
                                      </p:cBhvr>
                                      <p:to>
                                        <a:schemeClr val="accent2"/>
                                      </p:to>
                                    </p:animClr>
                                    <p:animClr clrSpc="rgb" dir="cw">
                                      <p:cBhvr>
                                        <p:cTn id="33" dur="100" fill="hold"/>
                                        <p:tgtEl>
                                          <p:spTgt spid="4123"/>
                                        </p:tgtEl>
                                        <p:attrNameLst>
                                          <p:attrName>fillcolor</p:attrName>
                                        </p:attrNameLst>
                                      </p:cBhvr>
                                      <p:to>
                                        <a:schemeClr val="accent2"/>
                                      </p:to>
                                    </p:animClr>
                                    <p:set>
                                      <p:cBhvr>
                                        <p:cTn id="34" dur="100" fill="hold"/>
                                        <p:tgtEl>
                                          <p:spTgt spid="4123"/>
                                        </p:tgtEl>
                                        <p:attrNameLst>
                                          <p:attrName>fill.type</p:attrName>
                                        </p:attrNameLst>
                                      </p:cBhvr>
                                      <p:to>
                                        <p:strVal val="solid"/>
                                      </p:to>
                                    </p:set>
                                    <p:set>
                                      <p:cBhvr>
                                        <p:cTn id="35" dur="100" fill="hold"/>
                                        <p:tgtEl>
                                          <p:spTgt spid="4123"/>
                                        </p:tgtEl>
                                        <p:attrNameLst>
                                          <p:attrName>fill.on</p:attrName>
                                        </p:attrNameLst>
                                      </p:cBhvr>
                                      <p:to>
                                        <p:strVal val="true"/>
                                      </p:to>
                                    </p:set>
                                    <p:animRot by="120000">
                                      <p:cBhvr>
                                        <p:cTn id="36" dur="100" fill="hold">
                                          <p:stCondLst>
                                            <p:cond delay="0"/>
                                          </p:stCondLst>
                                        </p:cTn>
                                        <p:tgtEl>
                                          <p:spTgt spid="4123"/>
                                        </p:tgtEl>
                                        <p:attrNameLst>
                                          <p:attrName>r</p:attrName>
                                        </p:attrNameLst>
                                      </p:cBhvr>
                                    </p:animRot>
                                    <p:animRot by="-240000">
                                      <p:cBhvr>
                                        <p:cTn id="37" dur="200" fill="hold">
                                          <p:stCondLst>
                                            <p:cond delay="200"/>
                                          </p:stCondLst>
                                        </p:cTn>
                                        <p:tgtEl>
                                          <p:spTgt spid="4123"/>
                                        </p:tgtEl>
                                        <p:attrNameLst>
                                          <p:attrName>r</p:attrName>
                                        </p:attrNameLst>
                                      </p:cBhvr>
                                    </p:animRot>
                                    <p:animRot by="240000">
                                      <p:cBhvr>
                                        <p:cTn id="38" dur="200" fill="hold">
                                          <p:stCondLst>
                                            <p:cond delay="400"/>
                                          </p:stCondLst>
                                        </p:cTn>
                                        <p:tgtEl>
                                          <p:spTgt spid="4123"/>
                                        </p:tgtEl>
                                        <p:attrNameLst>
                                          <p:attrName>r</p:attrName>
                                        </p:attrNameLst>
                                      </p:cBhvr>
                                    </p:animRot>
                                    <p:animRot by="-240000">
                                      <p:cBhvr>
                                        <p:cTn id="39" dur="200" fill="hold">
                                          <p:stCondLst>
                                            <p:cond delay="600"/>
                                          </p:stCondLst>
                                        </p:cTn>
                                        <p:tgtEl>
                                          <p:spTgt spid="4123"/>
                                        </p:tgtEl>
                                        <p:attrNameLst>
                                          <p:attrName>r</p:attrName>
                                        </p:attrNameLst>
                                      </p:cBhvr>
                                    </p:animRot>
                                    <p:animRot by="120000">
                                      <p:cBhvr>
                                        <p:cTn id="40" dur="200" fill="hold">
                                          <p:stCondLst>
                                            <p:cond delay="800"/>
                                          </p:stCondLst>
                                        </p:cTn>
                                        <p:tgtEl>
                                          <p:spTgt spid="4123"/>
                                        </p:tgtEl>
                                        <p:attrNameLst>
                                          <p:attrName>r</p:attrName>
                                        </p:attrNameLst>
                                      </p:cBhvr>
                                    </p:animRot>
                                  </p:childTnLst>
                                </p:cTn>
                              </p:par>
                            </p:childTnLst>
                          </p:cTn>
                        </p:par>
                        <p:par>
                          <p:cTn id="41" fill="hold">
                            <p:stCondLst>
                              <p:cond delay="1600"/>
                            </p:stCondLst>
                            <p:childTnLst>
                              <p:par>
                                <p:cTn id="42" presetID="1" presetClass="mediacall" presetSubtype="0" fill="hold" nodeType="afterEffect">
                                  <p:stCondLst>
                                    <p:cond delay="0"/>
                                  </p:stCondLst>
                                  <p:childTnLst>
                                    <p:cmd type="call" cmd="playFrom(0.0)">
                                      <p:cBhvr>
                                        <p:cTn id="43" dur="7016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4" fill="hold" display="0">
                  <p:stCondLst>
                    <p:cond delay="indefinite"/>
                  </p:stCondLst>
                  <p:endCondLst>
                    <p:cond evt="onNext" delay="0">
                      <p:tgtEl>
                        <p:sldTgt/>
                      </p:tgtEl>
                    </p:cond>
                    <p:cond evt="onPrev" delay="0">
                      <p:tgtEl>
                        <p:sldTgt/>
                      </p:tgtEl>
                    </p:cond>
                    <p:cond evt="onStopAudio" delay="0">
                      <p:tgtEl>
                        <p:sldTgt/>
                      </p:tgtEl>
                    </p:cond>
                  </p:endCondLst>
                </p:cTn>
                <p:tgtEl>
                  <p:spTgt spid="36"/>
                </p:tgtEl>
              </p:cMediaNode>
            </p:audio>
          </p:childTnLst>
        </p:cTn>
      </p:par>
    </p:tnLst>
    <p:bldLst>
      <p:bldP spid="41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enymot.wmv">
            <a:hlinkClick r:id="" action="ppaction://media"/>
          </p:cNvPr>
          <p:cNvPicPr>
            <a:picLocks noRot="1" noChangeAspect="1"/>
          </p:cNvPicPr>
          <p:nvPr>
            <a:videoFile r:link="rId1"/>
          </p:nvPr>
        </p:nvPicPr>
        <p:blipFill>
          <a:blip r:embed="rId3" cstate="print"/>
          <a:srcRect/>
          <a:stretch>
            <a:fillRect/>
          </a:stretch>
        </p:blipFill>
        <p:spPr bwMode="auto">
          <a:xfrm>
            <a:off x="1651000" y="1047750"/>
            <a:ext cx="5816600" cy="4362450"/>
          </a:xfrm>
          <a:prstGeom prst="rect">
            <a:avLst/>
          </a:prstGeom>
          <a:noFill/>
          <a:ln w="9525">
            <a:noFill/>
            <a:miter lim="800000"/>
            <a:headEnd/>
            <a:tailEnd/>
          </a:ln>
        </p:spPr>
      </p:pic>
      <p:sp>
        <p:nvSpPr>
          <p:cNvPr id="6" name="5 Botón de acción: Hacia delante o Siguiente">
            <a:hlinkClick r:id="" action="ppaction://hlinkshowjump?jump=nextslide" highlightClick="1"/>
            <a:hlinkHover r:id="" action="ppaction://hlinkshowjump?jump=nextslide"/>
          </p:cNvPr>
          <p:cNvSpPr/>
          <p:nvPr/>
        </p:nvSpPr>
        <p:spPr>
          <a:xfrm>
            <a:off x="6856200" y="6249600"/>
            <a:ext cx="1144800" cy="608400"/>
          </a:xfrm>
          <a:prstGeom prst="actionButtonForwardNext">
            <a:avLst/>
          </a:prstGeom>
          <a:solidFill>
            <a:srgbClr val="92D05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4600" y="152400"/>
            <a:ext cx="401744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Conclusiones</a:t>
            </a:r>
          </a:p>
        </p:txBody>
      </p:sp>
      <p:sp>
        <p:nvSpPr>
          <p:cNvPr id="16387" name="3 CuadroTexto"/>
          <p:cNvSpPr txBox="1">
            <a:spLocks noChangeArrowheads="1"/>
          </p:cNvSpPr>
          <p:nvPr/>
        </p:nvSpPr>
        <p:spPr bwMode="auto">
          <a:xfrm>
            <a:off x="304800" y="1371600"/>
            <a:ext cx="8534400" cy="4324350"/>
          </a:xfrm>
          <a:prstGeom prst="rect">
            <a:avLst/>
          </a:prstGeom>
          <a:noFill/>
          <a:ln w="9525">
            <a:noFill/>
            <a:miter lim="800000"/>
            <a:headEnd/>
            <a:tailEnd/>
          </a:ln>
        </p:spPr>
        <p:txBody>
          <a:bodyPr>
            <a:spAutoFit/>
          </a:bodyPr>
          <a:lstStyle/>
          <a:p>
            <a:pPr marL="514350" indent="-514350">
              <a:lnSpc>
                <a:spcPts val="5500"/>
              </a:lnSpc>
              <a:buFont typeface="Calibri" pitchFamily="34" charset="0"/>
              <a:buAutoNum type="arabicPeriod"/>
            </a:pPr>
            <a:r>
              <a:rPr lang="es-ES_tradnl" sz="3200" i="1">
                <a:latin typeface="Calibri" pitchFamily="34" charset="0"/>
              </a:rPr>
              <a:t>El uso de las herramientas de cómputo para la educación, ha brindado la oportunidad de contar con nuevas opciones para llevar a cabo el proceso de enseñanza aprendizaje de una manera gráfica y dinámica, utilizando medios como: texto, imágenes, audio y animaciones.</a:t>
            </a:r>
            <a:endParaRPr lang="es-MX" sz="3200" i="1">
              <a:latin typeface="Calibri" pitchFamily="34" charset="0"/>
            </a:endParaRPr>
          </a:p>
        </p:txBody>
      </p:sp>
      <p:sp>
        <p:nvSpPr>
          <p:cNvPr id="5" name="4 Botón de acción: Hacia delante o Siguiente">
            <a:hlinkClick r:id="" action="ppaction://hlinkshowjump?jump=nextslide" highlightClick="1"/>
            <a:hlinkHover r:id="" action="ppaction://hlinkshowjump?jump=nextslide"/>
          </p:cNvPr>
          <p:cNvSpPr/>
          <p:nvPr/>
        </p:nvSpPr>
        <p:spPr>
          <a:xfrm>
            <a:off x="7999200" y="6249600"/>
            <a:ext cx="1144800" cy="608400"/>
          </a:xfrm>
          <a:prstGeom prst="actionButtonForwardNext">
            <a:avLst/>
          </a:prstGeom>
          <a:solidFill>
            <a:srgbClr val="92D05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4600" y="152400"/>
            <a:ext cx="401744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Conclusiones</a:t>
            </a:r>
          </a:p>
        </p:txBody>
      </p:sp>
      <p:sp>
        <p:nvSpPr>
          <p:cNvPr id="17411" name="3 CuadroTexto"/>
          <p:cNvSpPr txBox="1">
            <a:spLocks noChangeArrowheads="1"/>
          </p:cNvSpPr>
          <p:nvPr/>
        </p:nvSpPr>
        <p:spPr bwMode="auto">
          <a:xfrm>
            <a:off x="304800" y="1412875"/>
            <a:ext cx="8610600" cy="4448175"/>
          </a:xfrm>
          <a:prstGeom prst="rect">
            <a:avLst/>
          </a:prstGeom>
          <a:noFill/>
          <a:ln w="9525">
            <a:noFill/>
            <a:miter lim="800000"/>
            <a:headEnd/>
            <a:tailEnd/>
          </a:ln>
        </p:spPr>
        <p:txBody>
          <a:bodyPr>
            <a:spAutoFit/>
          </a:bodyPr>
          <a:lstStyle/>
          <a:p>
            <a:pPr marL="514350" indent="-514350">
              <a:lnSpc>
                <a:spcPct val="150000"/>
              </a:lnSpc>
              <a:buFont typeface="Calibri" pitchFamily="34" charset="0"/>
              <a:buAutoNum type="arabicPeriod" startAt="2"/>
            </a:pPr>
            <a:r>
              <a:rPr lang="es-ES_tradnl" sz="3200" i="1">
                <a:latin typeface="Calibri" pitchFamily="34" charset="0"/>
              </a:rPr>
              <a:t>El descubrimiento del motor eléctrico ha cambiado la vida del ser humano, al hacer posible la creación de una serie de satisfactores que han permitido ampliar sus actividades, así como sus diversiones y propiciando el desarrollo tecnológico.</a:t>
            </a:r>
            <a:endParaRPr lang="es-MX" sz="3000" i="1">
              <a:latin typeface="Calibri" pitchFamily="34" charset="0"/>
            </a:endParaRPr>
          </a:p>
        </p:txBody>
      </p:sp>
      <p:sp>
        <p:nvSpPr>
          <p:cNvPr id="5" name="4 Botón de acción: Hacia delante o Siguiente">
            <a:hlinkClick r:id="" action="ppaction://hlinkshowjump?jump=nextslide" highlightClick="1"/>
            <a:hlinkHover r:id="" action="ppaction://hlinkshowjump?jump=nextslide"/>
          </p:cNvPr>
          <p:cNvSpPr/>
          <p:nvPr/>
        </p:nvSpPr>
        <p:spPr>
          <a:xfrm>
            <a:off x="6705600" y="6249600"/>
            <a:ext cx="1144800" cy="608400"/>
          </a:xfrm>
          <a:prstGeom prst="actionButtonForwardNext">
            <a:avLst/>
          </a:prstGeom>
          <a:solidFill>
            <a:srgbClr val="92D05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4600" y="0"/>
            <a:ext cx="361990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Bibliografía</a:t>
            </a:r>
          </a:p>
        </p:txBody>
      </p:sp>
      <p:sp>
        <p:nvSpPr>
          <p:cNvPr id="18435" name="4 CuadroTexto"/>
          <p:cNvSpPr txBox="1">
            <a:spLocks noChangeArrowheads="1"/>
          </p:cNvSpPr>
          <p:nvPr/>
        </p:nvSpPr>
        <p:spPr bwMode="auto">
          <a:xfrm>
            <a:off x="381000" y="3406775"/>
            <a:ext cx="8610600" cy="708025"/>
          </a:xfrm>
          <a:prstGeom prst="rect">
            <a:avLst/>
          </a:prstGeom>
          <a:noFill/>
          <a:ln w="9525">
            <a:noFill/>
            <a:miter lim="800000"/>
            <a:headEnd/>
            <a:tailEnd/>
          </a:ln>
        </p:spPr>
        <p:txBody>
          <a:bodyPr>
            <a:spAutoFit/>
          </a:bodyPr>
          <a:lstStyle/>
          <a:p>
            <a:r>
              <a:rPr lang="es-ES_tradnl" sz="2000" i="1">
                <a:latin typeface="Calibri" pitchFamily="34" charset="0"/>
              </a:rPr>
              <a:t>Astrocosmo. </a:t>
            </a:r>
            <a:r>
              <a:rPr lang="es-ES_tradnl" sz="2000">
                <a:latin typeface="Calibri" pitchFamily="34" charset="0"/>
              </a:rPr>
              <a:t>(2002, 14 de marzo). Disponible 2 de noviembre de 2008, de </a:t>
            </a:r>
          </a:p>
          <a:p>
            <a:r>
              <a:rPr lang="es-MX" sz="2000">
                <a:latin typeface="Calibri" pitchFamily="34" charset="0"/>
              </a:rPr>
              <a:t>          http://www.astrocosmo.cl/biografi/b-m_faraday.htm</a:t>
            </a:r>
          </a:p>
        </p:txBody>
      </p:sp>
      <p:sp>
        <p:nvSpPr>
          <p:cNvPr id="18436" name="5 CuadroTexto"/>
          <p:cNvSpPr txBox="1">
            <a:spLocks noChangeArrowheads="1"/>
          </p:cNvSpPr>
          <p:nvPr/>
        </p:nvSpPr>
        <p:spPr bwMode="auto">
          <a:xfrm>
            <a:off x="381000" y="4546600"/>
            <a:ext cx="8610600" cy="1016000"/>
          </a:xfrm>
          <a:prstGeom prst="rect">
            <a:avLst/>
          </a:prstGeom>
          <a:noFill/>
          <a:ln w="9525">
            <a:noFill/>
            <a:miter lim="800000"/>
            <a:headEnd/>
            <a:tailEnd/>
          </a:ln>
        </p:spPr>
        <p:txBody>
          <a:bodyPr>
            <a:spAutoFit/>
          </a:bodyPr>
          <a:lstStyle/>
          <a:p>
            <a:r>
              <a:rPr lang="es-ES_tradnl" sz="2000" i="1">
                <a:latin typeface="Calibri" pitchFamily="34" charset="0"/>
              </a:rPr>
              <a:t>Biografías. </a:t>
            </a:r>
            <a:r>
              <a:rPr lang="es-ES_tradnl" sz="2000">
                <a:latin typeface="Calibri" pitchFamily="34" charset="0"/>
              </a:rPr>
              <a:t>(s.f.). Disponible 2 de noviembre de 2008, de </a:t>
            </a:r>
          </a:p>
          <a:p>
            <a:r>
              <a:rPr lang="es-MX" sz="2000">
                <a:latin typeface="Calibri" pitchFamily="34" charset="0"/>
              </a:rPr>
              <a:t>          http://biografas.blogspot.com/2007/03/el-fsico-y-qumico-britnico</a:t>
            </a:r>
          </a:p>
          <a:p>
            <a:r>
              <a:rPr lang="es-MX" sz="2000">
                <a:latin typeface="Calibri" pitchFamily="34" charset="0"/>
              </a:rPr>
              <a:t>          -michael.html</a:t>
            </a:r>
          </a:p>
        </p:txBody>
      </p:sp>
      <p:sp>
        <p:nvSpPr>
          <p:cNvPr id="18437" name="6 CuadroTexto"/>
          <p:cNvSpPr txBox="1">
            <a:spLocks noChangeArrowheads="1"/>
          </p:cNvSpPr>
          <p:nvPr/>
        </p:nvSpPr>
        <p:spPr bwMode="auto">
          <a:xfrm>
            <a:off x="381000" y="2286000"/>
            <a:ext cx="8610600" cy="708025"/>
          </a:xfrm>
          <a:prstGeom prst="rect">
            <a:avLst/>
          </a:prstGeom>
          <a:noFill/>
          <a:ln w="9525">
            <a:noFill/>
            <a:miter lim="800000"/>
            <a:headEnd/>
            <a:tailEnd/>
          </a:ln>
        </p:spPr>
        <p:txBody>
          <a:bodyPr>
            <a:spAutoFit/>
          </a:bodyPr>
          <a:lstStyle/>
          <a:p>
            <a:r>
              <a:rPr lang="es-ES_tradnl" sz="2000" i="1">
                <a:latin typeface="Calibri" pitchFamily="34" charset="0"/>
              </a:rPr>
              <a:t>Biografías y vidas. </a:t>
            </a:r>
            <a:r>
              <a:rPr lang="es-ES_tradnl" sz="2000">
                <a:latin typeface="Calibri" pitchFamily="34" charset="0"/>
              </a:rPr>
              <a:t>(2004). Disponible 2 de noviembre de 2008, de </a:t>
            </a:r>
          </a:p>
          <a:p>
            <a:r>
              <a:rPr lang="es-MX" sz="2000">
                <a:latin typeface="Calibri" pitchFamily="34" charset="0"/>
              </a:rPr>
              <a:t>          http://www.biografiasyvidas.com/biografia/f/faraday.htm</a:t>
            </a:r>
          </a:p>
        </p:txBody>
      </p:sp>
      <p:sp>
        <p:nvSpPr>
          <p:cNvPr id="18438" name="7 CuadroTexto"/>
          <p:cNvSpPr txBox="1">
            <a:spLocks noChangeArrowheads="1"/>
          </p:cNvSpPr>
          <p:nvPr/>
        </p:nvSpPr>
        <p:spPr bwMode="auto">
          <a:xfrm>
            <a:off x="381000" y="1458913"/>
            <a:ext cx="8610600" cy="400050"/>
          </a:xfrm>
          <a:prstGeom prst="rect">
            <a:avLst/>
          </a:prstGeom>
          <a:noFill/>
          <a:ln w="9525">
            <a:noFill/>
            <a:miter lim="800000"/>
            <a:headEnd/>
            <a:tailEnd/>
          </a:ln>
        </p:spPr>
        <p:txBody>
          <a:bodyPr>
            <a:spAutoFit/>
          </a:bodyPr>
          <a:lstStyle/>
          <a:p>
            <a:r>
              <a:rPr lang="es-ES_tradnl" sz="2000">
                <a:latin typeface="Calibri" pitchFamily="34" charset="0"/>
              </a:rPr>
              <a:t>Colección Científica de TIME- LIFE. (1978). </a:t>
            </a:r>
            <a:r>
              <a:rPr lang="es-ES_tradnl" sz="2000" i="1">
                <a:latin typeface="Calibri" pitchFamily="34" charset="0"/>
              </a:rPr>
              <a:t>Energía. </a:t>
            </a:r>
            <a:r>
              <a:rPr lang="es-ES_tradnl" sz="2000">
                <a:latin typeface="Calibri" pitchFamily="34" charset="0"/>
              </a:rPr>
              <a:t>México: Lito Offset Latina</a:t>
            </a:r>
            <a:endParaRPr lang="es-MX" sz="2000">
              <a:latin typeface="Calibri" pitchFamily="34" charset="0"/>
            </a:endParaRPr>
          </a:p>
        </p:txBody>
      </p:sp>
      <p:sp>
        <p:nvSpPr>
          <p:cNvPr id="9" name="8 Botón de acción: Personalizar">
            <a:hlinkClick r:id="" action="ppaction://hlinkshowjump?jump=endshow" highlightClick="1"/>
          </p:cNvPr>
          <p:cNvSpPr/>
          <p:nvPr/>
        </p:nvSpPr>
        <p:spPr>
          <a:xfrm>
            <a:off x="1447800" y="6248400"/>
            <a:ext cx="1143000" cy="609600"/>
          </a:xfrm>
          <a:prstGeom prst="actionButtonBlank">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b="1" dirty="0"/>
              <a:t>FIN</a:t>
            </a:r>
          </a:p>
        </p:txBody>
      </p:sp>
      <p:grpSp>
        <p:nvGrpSpPr>
          <p:cNvPr id="18442" name="42 Grupo"/>
          <p:cNvGrpSpPr>
            <a:grpSpLocks/>
          </p:cNvGrpSpPr>
          <p:nvPr/>
        </p:nvGrpSpPr>
        <p:grpSpPr bwMode="auto">
          <a:xfrm>
            <a:off x="7620000" y="6019800"/>
            <a:ext cx="1447800" cy="762000"/>
            <a:chOff x="7620000" y="6019800"/>
            <a:chExt cx="1447800" cy="762000"/>
          </a:xfrm>
        </p:grpSpPr>
        <p:sp>
          <p:nvSpPr>
            <p:cNvPr id="11" name="10 Flecha a la derecha con bandas"/>
            <p:cNvSpPr/>
            <p:nvPr/>
          </p:nvSpPr>
          <p:spPr bwMode="auto">
            <a:xfrm flipH="1">
              <a:off x="7620000" y="6019800"/>
              <a:ext cx="1447800" cy="762000"/>
            </a:xfrm>
            <a:prstGeom prst="stripedRightArrow">
              <a:avLst>
                <a:gd name="adj1" fmla="val 50000"/>
                <a:gd name="adj2" fmla="val 44000"/>
              </a:avLst>
            </a:prstGeom>
            <a:solidFill>
              <a:schemeClr val="tx1"/>
            </a:solidFill>
            <a:ln>
              <a:headEnd type="none" w="med" len="med"/>
              <a:tailEnd type="none" w="med" len="med"/>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lstStyle/>
            <a:p>
              <a:pPr algn="ctr">
                <a:defRPr/>
              </a:pPr>
              <a:endParaRPr lang="es-MX" sz="1700" b="1" dirty="0">
                <a:solidFill>
                  <a:schemeClr val="bg1"/>
                </a:solidFill>
                <a:latin typeface="Arial" charset="0"/>
              </a:endParaRPr>
            </a:p>
          </p:txBody>
        </p:sp>
        <p:sp>
          <p:nvSpPr>
            <p:cNvPr id="18446" name="47 CuadroTexto">
              <a:hlinkClick r:id="rId2" action="ppaction://hlinksldjump"/>
            </p:cNvPr>
            <p:cNvSpPr txBox="1">
              <a:spLocks noChangeArrowheads="1"/>
            </p:cNvSpPr>
            <p:nvPr/>
          </p:nvSpPr>
          <p:spPr bwMode="auto">
            <a:xfrm>
              <a:off x="7772400" y="6172200"/>
              <a:ext cx="1219200" cy="478763"/>
            </a:xfrm>
            <a:prstGeom prst="rect">
              <a:avLst/>
            </a:prstGeom>
            <a:noFill/>
            <a:ln w="9525">
              <a:noFill/>
              <a:miter lim="800000"/>
              <a:headEnd/>
              <a:tailEnd/>
            </a:ln>
          </p:spPr>
          <p:txBody>
            <a:bodyPr>
              <a:spAutoFit/>
            </a:bodyPr>
            <a:lstStyle/>
            <a:p>
              <a:r>
                <a:rPr lang="es-ES_tradnl" sz="2200" b="1">
                  <a:solidFill>
                    <a:schemeClr val="bg1"/>
                  </a:solidFill>
                  <a:latin typeface="Calibri" pitchFamily="34" charset="0"/>
                </a:rPr>
                <a:t>Regresar</a:t>
              </a:r>
              <a:endParaRPr lang="es-MX" sz="22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27612" y="0"/>
            <a:ext cx="384938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Introducción</a:t>
            </a:r>
          </a:p>
        </p:txBody>
      </p:sp>
      <p:sp>
        <p:nvSpPr>
          <p:cNvPr id="6147" name="2 CuadroTexto"/>
          <p:cNvSpPr txBox="1">
            <a:spLocks noChangeArrowheads="1"/>
          </p:cNvSpPr>
          <p:nvPr/>
        </p:nvSpPr>
        <p:spPr bwMode="auto">
          <a:xfrm>
            <a:off x="152400" y="914400"/>
            <a:ext cx="8839200" cy="5735638"/>
          </a:xfrm>
          <a:prstGeom prst="rect">
            <a:avLst/>
          </a:prstGeom>
          <a:noFill/>
          <a:ln w="9525">
            <a:noFill/>
            <a:miter lim="800000"/>
            <a:headEnd/>
            <a:tailEnd/>
          </a:ln>
        </p:spPr>
        <p:txBody>
          <a:bodyPr>
            <a:spAutoFit/>
          </a:bodyPr>
          <a:lstStyle/>
          <a:p>
            <a:pPr>
              <a:lnSpc>
                <a:spcPts val="5500"/>
              </a:lnSpc>
            </a:pPr>
            <a:r>
              <a:rPr lang="es-ES_tradnl" sz="2800" i="1">
                <a:latin typeface="Calibri" pitchFamily="34" charset="0"/>
              </a:rPr>
              <a:t>Esta presentación hace un breve recorrido por las bases de un gran invento que ha revolucionado las actividades del ser humano “El motor eléctrico”.</a:t>
            </a:r>
          </a:p>
          <a:p>
            <a:pPr>
              <a:lnSpc>
                <a:spcPts val="5500"/>
              </a:lnSpc>
            </a:pPr>
            <a:r>
              <a:rPr lang="es-ES_tradnl" sz="2800" i="1">
                <a:latin typeface="Calibri" pitchFamily="34" charset="0"/>
              </a:rPr>
              <a:t>Así mismo muestra información sobre los principios básicos de la electricidad y el magnetismo, la intervención de Michael Faraday  y los pasos para el armado de un sencillo motor eléctrico, además de brindar una animación del funcionamiento del mismo. </a:t>
            </a:r>
            <a:endParaRPr lang="es-MX" sz="2800" i="1">
              <a:latin typeface="Calibri" pitchFamily="34" charset="0"/>
            </a:endParaRPr>
          </a:p>
        </p:txBody>
      </p:sp>
      <p:sp>
        <p:nvSpPr>
          <p:cNvPr id="4" name="3 Botón de acción: Hacia delante o Siguiente">
            <a:hlinkClick r:id="" action="ppaction://hlinkshowjump?jump=nextslide" highlightClick="1"/>
            <a:hlinkHover r:id="" action="ppaction://hlinkshowjump?jump=nextslide"/>
          </p:cNvPr>
          <p:cNvSpPr/>
          <p:nvPr/>
        </p:nvSpPr>
        <p:spPr>
          <a:xfrm>
            <a:off x="7162800" y="6331548"/>
            <a:ext cx="990600" cy="526451"/>
          </a:xfrm>
          <a:prstGeom prst="actionButtonForwardNext">
            <a:avLst/>
          </a:prstGeom>
          <a:solidFill>
            <a:srgbClr val="92D05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9 Grupo"/>
          <p:cNvGrpSpPr/>
          <p:nvPr/>
        </p:nvGrpSpPr>
        <p:grpSpPr>
          <a:xfrm>
            <a:off x="6019800" y="2047388"/>
            <a:ext cx="1915012" cy="1915012"/>
            <a:chOff x="5769376" y="1725292"/>
            <a:chExt cx="1915012" cy="1915012"/>
          </a:xfrm>
          <a:scene3d>
            <a:camera prst="orthographicFront"/>
            <a:lightRig rig="flat" dir="t"/>
          </a:scene3d>
        </p:grpSpPr>
        <p:sp>
          <p:nvSpPr>
            <p:cNvPr id="11" name="10 Elipse"/>
            <p:cNvSpPr/>
            <p:nvPr/>
          </p:nvSpPr>
          <p:spPr>
            <a:xfrm>
              <a:off x="5769376" y="1725292"/>
              <a:ext cx="1915012" cy="19150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2" name="Elipse 4"/>
            <p:cNvSpPr/>
            <p:nvPr/>
          </p:nvSpPr>
          <p:spPr>
            <a:xfrm>
              <a:off x="6049823" y="2005739"/>
              <a:ext cx="1354118" cy="1354118"/>
            </a:xfrm>
            <a:prstGeom prst="rect">
              <a:avLst/>
            </a:prstGeom>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es-ES_tradnl" sz="1500" dirty="0">
                  <a:solidFill>
                    <a:schemeClr val="tx1"/>
                  </a:solidFill>
                </a:rPr>
                <a:t>Michael Faraday</a:t>
              </a:r>
              <a:endParaRPr lang="es-MX" sz="1500" dirty="0">
                <a:solidFill>
                  <a:schemeClr val="tx1"/>
                </a:solidFill>
              </a:endParaRPr>
            </a:p>
          </p:txBody>
        </p:sp>
      </p:grpSp>
      <p:grpSp>
        <p:nvGrpSpPr>
          <p:cNvPr id="3" name="2 Grupo"/>
          <p:cNvGrpSpPr/>
          <p:nvPr/>
        </p:nvGrpSpPr>
        <p:grpSpPr>
          <a:xfrm>
            <a:off x="3581400" y="228600"/>
            <a:ext cx="1915012" cy="1915012"/>
            <a:chOff x="3367114" y="0"/>
            <a:chExt cx="1915012" cy="1915012"/>
          </a:xfrm>
          <a:scene3d>
            <a:camera prst="orthographicFront"/>
            <a:lightRig rig="flat" dir="t"/>
          </a:scene3d>
        </p:grpSpPr>
        <p:sp>
          <p:nvSpPr>
            <p:cNvPr id="4" name="3 Elipse"/>
            <p:cNvSpPr/>
            <p:nvPr/>
          </p:nvSpPr>
          <p:spPr>
            <a:xfrm>
              <a:off x="3367114" y="0"/>
              <a:ext cx="1915012" cy="19150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5" name="Elipse 4"/>
            <p:cNvSpPr/>
            <p:nvPr/>
          </p:nvSpPr>
          <p:spPr>
            <a:xfrm>
              <a:off x="3647561" y="280447"/>
              <a:ext cx="1354118" cy="1354118"/>
            </a:xfrm>
            <a:prstGeom prst="rect">
              <a:avLst/>
            </a:prstGeom>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es-ES_tradnl" sz="1500" dirty="0">
                  <a:solidFill>
                    <a:schemeClr val="tx1"/>
                  </a:solidFill>
                </a:rPr>
                <a:t>Electricidad y magnetismo</a:t>
              </a:r>
              <a:endParaRPr lang="es-MX" sz="1500" dirty="0">
                <a:solidFill>
                  <a:schemeClr val="tx1"/>
                </a:solidFill>
              </a:endParaRPr>
            </a:p>
          </p:txBody>
        </p:sp>
      </p:grpSp>
      <p:grpSp>
        <p:nvGrpSpPr>
          <p:cNvPr id="6" name="5 Grupo"/>
          <p:cNvGrpSpPr/>
          <p:nvPr/>
        </p:nvGrpSpPr>
        <p:grpSpPr>
          <a:xfrm>
            <a:off x="3647588" y="2743200"/>
            <a:ext cx="1915012" cy="1915012"/>
            <a:chOff x="3400211" y="2495081"/>
            <a:chExt cx="1915012" cy="1915012"/>
          </a:xfrm>
          <a:scene3d>
            <a:camera prst="orthographicFront"/>
            <a:lightRig rig="flat" dir="t"/>
          </a:scene3d>
        </p:grpSpPr>
        <p:sp>
          <p:nvSpPr>
            <p:cNvPr id="7" name="6 Elipse"/>
            <p:cNvSpPr/>
            <p:nvPr/>
          </p:nvSpPr>
          <p:spPr>
            <a:xfrm>
              <a:off x="3400211" y="2495081"/>
              <a:ext cx="1915012" cy="19150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 name="Elipse 4"/>
            <p:cNvSpPr/>
            <p:nvPr/>
          </p:nvSpPr>
          <p:spPr>
            <a:xfrm>
              <a:off x="3680658" y="2775528"/>
              <a:ext cx="1354118" cy="1354118"/>
            </a:xfrm>
            <a:prstGeom prst="rect">
              <a:avLst/>
            </a:prstGeom>
            <a:sp3d/>
          </p:spPr>
          <p:style>
            <a:lnRef idx="0">
              <a:scrgbClr r="0" g="0" b="0"/>
            </a:lnRef>
            <a:fillRef idx="0">
              <a:scrgbClr r="0" g="0" b="0"/>
            </a:fillRef>
            <a:effectRef idx="0">
              <a:scrgbClr r="0" g="0" b="0"/>
            </a:effectRef>
            <a:fontRef idx="minor">
              <a:schemeClr val="lt1"/>
            </a:fontRef>
          </p:style>
          <p:txBody>
            <a:bodyPr lIns="18415" tIns="18415" rIns="18415" bIns="18415" spcCol="1270" anchor="ctr"/>
            <a:lstStyle/>
            <a:p>
              <a:pPr algn="ctr" defTabSz="1289050" fontAlgn="auto">
                <a:lnSpc>
                  <a:spcPct val="90000"/>
                </a:lnSpc>
                <a:spcAft>
                  <a:spcPct val="35000"/>
                </a:spcAft>
                <a:defRPr/>
              </a:pPr>
              <a:r>
                <a:rPr lang="es-ES_tradnl" sz="2900" dirty="0"/>
                <a:t>El motor eléctrico</a:t>
              </a:r>
              <a:endParaRPr lang="es-MX" sz="2900" dirty="0"/>
            </a:p>
          </p:txBody>
        </p:sp>
      </p:grpSp>
      <p:grpSp>
        <p:nvGrpSpPr>
          <p:cNvPr id="9" name="12 Grupo"/>
          <p:cNvGrpSpPr/>
          <p:nvPr/>
        </p:nvGrpSpPr>
        <p:grpSpPr>
          <a:xfrm>
            <a:off x="2199788" y="4790588"/>
            <a:ext cx="1915012" cy="1915012"/>
            <a:chOff x="1031046" y="1725292"/>
            <a:chExt cx="1915012" cy="1915012"/>
          </a:xfrm>
          <a:scene3d>
            <a:camera prst="orthographicFront"/>
            <a:lightRig rig="flat" dir="t"/>
          </a:scene3d>
        </p:grpSpPr>
        <p:sp>
          <p:nvSpPr>
            <p:cNvPr id="14" name="13 Elipse"/>
            <p:cNvSpPr/>
            <p:nvPr/>
          </p:nvSpPr>
          <p:spPr>
            <a:xfrm>
              <a:off x="1031046" y="1725292"/>
              <a:ext cx="1915012" cy="19150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2483469"/>
                <a:satOff val="9953"/>
                <a:lumOff val="2157"/>
                <a:alphaOff val="0"/>
              </a:schemeClr>
            </a:fillRef>
            <a:effectRef idx="2">
              <a:schemeClr val="accent5">
                <a:hueOff val="-2483469"/>
                <a:satOff val="9953"/>
                <a:lumOff val="2157"/>
                <a:alphaOff val="0"/>
              </a:schemeClr>
            </a:effectRef>
            <a:fontRef idx="minor">
              <a:schemeClr val="lt1"/>
            </a:fontRef>
          </p:style>
        </p:sp>
        <p:sp>
          <p:nvSpPr>
            <p:cNvPr id="15" name="Elipse 4"/>
            <p:cNvSpPr/>
            <p:nvPr/>
          </p:nvSpPr>
          <p:spPr>
            <a:xfrm>
              <a:off x="1311493" y="2005739"/>
              <a:ext cx="1354118" cy="1354118"/>
            </a:xfrm>
            <a:prstGeom prst="rect">
              <a:avLst/>
            </a:prstGeom>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23888" fontAlgn="auto">
                <a:lnSpc>
                  <a:spcPct val="90000"/>
                </a:lnSpc>
                <a:spcAft>
                  <a:spcPct val="35000"/>
                </a:spcAft>
                <a:defRPr/>
              </a:pPr>
              <a:r>
                <a:rPr lang="es-ES_tradnl" sz="1500" dirty="0">
                  <a:solidFill>
                    <a:schemeClr val="tx1"/>
                  </a:solidFill>
                </a:rPr>
                <a:t>Funcionamiento  del motor</a:t>
              </a:r>
              <a:endParaRPr lang="es-MX" sz="1500" dirty="0">
                <a:solidFill>
                  <a:schemeClr val="tx1"/>
                </a:solidFill>
              </a:endParaRPr>
            </a:p>
          </p:txBody>
        </p:sp>
      </p:grpSp>
      <p:grpSp>
        <p:nvGrpSpPr>
          <p:cNvPr id="10" name="16 Grupo"/>
          <p:cNvGrpSpPr/>
          <p:nvPr/>
        </p:nvGrpSpPr>
        <p:grpSpPr>
          <a:xfrm>
            <a:off x="5029200" y="4800600"/>
            <a:ext cx="1915012" cy="1915012"/>
            <a:chOff x="1935986" y="4510413"/>
            <a:chExt cx="1915012" cy="1915012"/>
          </a:xfrm>
          <a:scene3d>
            <a:camera prst="orthographicFront"/>
            <a:lightRig rig="flat" dir="t"/>
          </a:scene3d>
        </p:grpSpPr>
        <p:sp>
          <p:nvSpPr>
            <p:cNvPr id="18" name="17 Elipse"/>
            <p:cNvSpPr/>
            <p:nvPr/>
          </p:nvSpPr>
          <p:spPr>
            <a:xfrm>
              <a:off x="1935986" y="4510413"/>
              <a:ext cx="1915012" cy="19150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9" name="Elipse 4"/>
            <p:cNvSpPr/>
            <p:nvPr/>
          </p:nvSpPr>
          <p:spPr>
            <a:xfrm>
              <a:off x="2216433" y="4790860"/>
              <a:ext cx="1354118" cy="1354118"/>
            </a:xfrm>
            <a:prstGeom prst="rect">
              <a:avLst/>
            </a:prstGeom>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es-ES_tradnl" sz="1500" dirty="0">
                  <a:solidFill>
                    <a:schemeClr val="tx1"/>
                  </a:solidFill>
                </a:rPr>
                <a:t>Armado de un motor eléctrico básico</a:t>
              </a:r>
              <a:endParaRPr lang="es-MX" sz="1500" dirty="0">
                <a:solidFill>
                  <a:schemeClr val="tx1"/>
                </a:solidFill>
              </a:endParaRPr>
            </a:p>
          </p:txBody>
        </p:sp>
      </p:grpSp>
      <p:grpSp>
        <p:nvGrpSpPr>
          <p:cNvPr id="13" name="19 Grupo"/>
          <p:cNvGrpSpPr/>
          <p:nvPr/>
        </p:nvGrpSpPr>
        <p:grpSpPr>
          <a:xfrm>
            <a:off x="1295400" y="1981200"/>
            <a:ext cx="1915012" cy="1915012"/>
            <a:chOff x="4864436" y="4510413"/>
            <a:chExt cx="1915012" cy="1915012"/>
          </a:xfrm>
          <a:scene3d>
            <a:camera prst="orthographicFront"/>
            <a:lightRig rig="flat" dir="t"/>
          </a:scene3d>
        </p:grpSpPr>
        <p:sp>
          <p:nvSpPr>
            <p:cNvPr id="21" name="20 Elipse"/>
            <p:cNvSpPr/>
            <p:nvPr/>
          </p:nvSpPr>
          <p:spPr>
            <a:xfrm>
              <a:off x="4864436" y="4510413"/>
              <a:ext cx="1915012" cy="1915012"/>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sp>
        <p:sp>
          <p:nvSpPr>
            <p:cNvPr id="22" name="Elipse 4">
              <a:hlinkClick r:id="rId3" action="ppaction://hlinksldjump"/>
            </p:cNvPr>
            <p:cNvSpPr/>
            <p:nvPr/>
          </p:nvSpPr>
          <p:spPr>
            <a:xfrm>
              <a:off x="5144883" y="4790860"/>
              <a:ext cx="1354118" cy="1354118"/>
            </a:xfrm>
            <a:prstGeom prst="rect">
              <a:avLst/>
            </a:prstGeom>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fontAlgn="auto">
                <a:lnSpc>
                  <a:spcPct val="90000"/>
                </a:lnSpc>
                <a:spcAft>
                  <a:spcPct val="35000"/>
                </a:spcAft>
                <a:defRPr/>
              </a:pPr>
              <a:r>
                <a:rPr lang="es-ES_tradnl" sz="1500" dirty="0">
                  <a:solidFill>
                    <a:schemeClr val="tx1"/>
                  </a:solidFill>
                </a:rPr>
                <a:t>Conclusiones</a:t>
              </a:r>
              <a:endParaRPr lang="es-MX" sz="1500" dirty="0">
                <a:solidFill>
                  <a:schemeClr val="tx1"/>
                </a:solidFill>
              </a:endParaRPr>
            </a:p>
          </p:txBody>
        </p:sp>
      </p:grpSp>
      <p:grpSp>
        <p:nvGrpSpPr>
          <p:cNvPr id="16" name="22 Grupo"/>
          <p:cNvGrpSpPr/>
          <p:nvPr/>
        </p:nvGrpSpPr>
        <p:grpSpPr>
          <a:xfrm>
            <a:off x="4552225" y="2162912"/>
            <a:ext cx="39550" cy="580288"/>
            <a:chOff x="4321394" y="1914902"/>
            <a:chExt cx="39550" cy="580288"/>
          </a:xfrm>
          <a:scene3d>
            <a:camera prst="orthographicFront"/>
            <a:lightRig rig="flat" dir="t"/>
          </a:scene3d>
        </p:grpSpPr>
        <p:sp>
          <p:nvSpPr>
            <p:cNvPr id="24" name="Conector recto 3"/>
            <p:cNvSpPr/>
            <p:nvPr/>
          </p:nvSpPr>
          <p:spPr>
            <a:xfrm rot="16154401">
              <a:off x="4051025" y="2185271"/>
              <a:ext cx="580288" cy="39550"/>
            </a:xfrm>
            <a:custGeom>
              <a:avLst/>
              <a:gdLst/>
              <a:ahLst/>
              <a:cxnLst/>
              <a:rect l="0" t="0" r="0" b="0"/>
              <a:pathLst>
                <a:path>
                  <a:moveTo>
                    <a:pt x="0" y="19775"/>
                  </a:moveTo>
                  <a:lnTo>
                    <a:pt x="580288" y="19775"/>
                  </a:lnTo>
                </a:path>
              </a:pathLst>
            </a:custGeom>
            <a:noFill/>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5" name="Conector recto 4"/>
            <p:cNvSpPr/>
            <p:nvPr/>
          </p:nvSpPr>
          <p:spPr>
            <a:xfrm rot="26954401">
              <a:off x="4326662" y="2190539"/>
              <a:ext cx="29014" cy="29014"/>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s-MX" sz="500" dirty="0"/>
            </a:p>
          </p:txBody>
        </p:sp>
      </p:grpSp>
      <p:grpSp>
        <p:nvGrpSpPr>
          <p:cNvPr id="17" name="25 Grupo"/>
          <p:cNvGrpSpPr/>
          <p:nvPr/>
        </p:nvGrpSpPr>
        <p:grpSpPr>
          <a:xfrm>
            <a:off x="3124200" y="3276600"/>
            <a:ext cx="576075" cy="39550"/>
            <a:chOff x="2885097" y="3047918"/>
            <a:chExt cx="576075" cy="39550"/>
          </a:xfrm>
          <a:scene3d>
            <a:camera prst="orthographicFront"/>
            <a:lightRig rig="flat" dir="t"/>
          </a:scene3d>
        </p:grpSpPr>
        <p:sp>
          <p:nvSpPr>
            <p:cNvPr id="27" name="Conector recto 3"/>
            <p:cNvSpPr/>
            <p:nvPr/>
          </p:nvSpPr>
          <p:spPr>
            <a:xfrm rot="11880000">
              <a:off x="2885097" y="3047918"/>
              <a:ext cx="576075" cy="39550"/>
            </a:xfrm>
            <a:custGeom>
              <a:avLst/>
              <a:gdLst/>
              <a:ahLst/>
              <a:cxnLst/>
              <a:rect l="0" t="0" r="0" b="0"/>
              <a:pathLst>
                <a:path>
                  <a:moveTo>
                    <a:pt x="0" y="19775"/>
                  </a:moveTo>
                  <a:lnTo>
                    <a:pt x="576075" y="19775"/>
                  </a:lnTo>
                </a:path>
              </a:pathLst>
            </a:custGeom>
            <a:noFill/>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8" name="Conector recto 4"/>
            <p:cNvSpPr/>
            <p:nvPr/>
          </p:nvSpPr>
          <p:spPr>
            <a:xfrm rot="22680000">
              <a:off x="3158733" y="3053291"/>
              <a:ext cx="28803" cy="28803"/>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s-MX" sz="500" dirty="0"/>
            </a:p>
          </p:txBody>
        </p:sp>
      </p:grpSp>
      <p:grpSp>
        <p:nvGrpSpPr>
          <p:cNvPr id="20" name="28 Grupo"/>
          <p:cNvGrpSpPr/>
          <p:nvPr/>
        </p:nvGrpSpPr>
        <p:grpSpPr>
          <a:xfrm>
            <a:off x="5519925" y="3276600"/>
            <a:ext cx="576075" cy="39550"/>
            <a:chOff x="5254263" y="3047918"/>
            <a:chExt cx="576075" cy="39550"/>
          </a:xfrm>
          <a:scene3d>
            <a:camera prst="orthographicFront"/>
            <a:lightRig rig="flat" dir="t"/>
          </a:scene3d>
        </p:grpSpPr>
        <p:sp>
          <p:nvSpPr>
            <p:cNvPr id="30" name="Conector recto 3"/>
            <p:cNvSpPr/>
            <p:nvPr/>
          </p:nvSpPr>
          <p:spPr>
            <a:xfrm rot="20520000">
              <a:off x="5254263" y="3047918"/>
              <a:ext cx="576075" cy="39550"/>
            </a:xfrm>
            <a:custGeom>
              <a:avLst/>
              <a:gdLst/>
              <a:ahLst/>
              <a:cxnLst/>
              <a:rect l="0" t="0" r="0" b="0"/>
              <a:pathLst>
                <a:path>
                  <a:moveTo>
                    <a:pt x="0" y="19775"/>
                  </a:moveTo>
                  <a:lnTo>
                    <a:pt x="576075" y="19775"/>
                  </a:lnTo>
                </a:path>
              </a:pathLst>
            </a:custGeom>
            <a:noFill/>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1" name="Conector recto 4"/>
            <p:cNvSpPr/>
            <p:nvPr/>
          </p:nvSpPr>
          <p:spPr>
            <a:xfrm rot="20520000">
              <a:off x="5527898" y="3053291"/>
              <a:ext cx="28803" cy="28803"/>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s-MX" sz="500" dirty="0"/>
            </a:p>
          </p:txBody>
        </p:sp>
      </p:grpSp>
      <p:grpSp>
        <p:nvGrpSpPr>
          <p:cNvPr id="23" name="31 Grupo"/>
          <p:cNvGrpSpPr/>
          <p:nvPr/>
        </p:nvGrpSpPr>
        <p:grpSpPr>
          <a:xfrm>
            <a:off x="3612150" y="4356330"/>
            <a:ext cx="197850" cy="901470"/>
            <a:chOff x="3442156" y="4119034"/>
            <a:chExt cx="197850" cy="901470"/>
          </a:xfrm>
          <a:scene3d>
            <a:camera prst="orthographicFront"/>
            <a:lightRig rig="flat" dir="t"/>
          </a:scene3d>
        </p:grpSpPr>
        <p:sp>
          <p:nvSpPr>
            <p:cNvPr id="33" name="Conector recto 3"/>
            <p:cNvSpPr/>
            <p:nvPr/>
          </p:nvSpPr>
          <p:spPr>
            <a:xfrm rot="7560000">
              <a:off x="3048809" y="4512381"/>
              <a:ext cx="901470" cy="114776"/>
            </a:xfrm>
            <a:custGeom>
              <a:avLst/>
              <a:gdLst/>
              <a:ahLst/>
              <a:cxnLst/>
              <a:rect l="0" t="0" r="0" b="0"/>
              <a:pathLst>
                <a:path>
                  <a:moveTo>
                    <a:pt x="0" y="19775"/>
                  </a:moveTo>
                  <a:lnTo>
                    <a:pt x="576075" y="19775"/>
                  </a:lnTo>
                </a:path>
              </a:pathLst>
            </a:custGeom>
            <a:noFill/>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4" name="Conector recto 4"/>
            <p:cNvSpPr/>
            <p:nvPr/>
          </p:nvSpPr>
          <p:spPr>
            <a:xfrm rot="18360000">
              <a:off x="3611203" y="4445852"/>
              <a:ext cx="28803" cy="28803"/>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s-MX" sz="500" dirty="0"/>
            </a:p>
          </p:txBody>
        </p:sp>
      </p:grpSp>
      <p:grpSp>
        <p:nvGrpSpPr>
          <p:cNvPr id="26" name="34 Grupo"/>
          <p:cNvGrpSpPr/>
          <p:nvPr/>
        </p:nvGrpSpPr>
        <p:grpSpPr>
          <a:xfrm>
            <a:off x="5410200" y="4376925"/>
            <a:ext cx="39550" cy="576075"/>
            <a:chOff x="5070055" y="4172215"/>
            <a:chExt cx="39550" cy="576075"/>
          </a:xfrm>
          <a:scene3d>
            <a:camera prst="orthographicFront"/>
            <a:lightRig rig="flat" dir="t"/>
          </a:scene3d>
        </p:grpSpPr>
        <p:sp>
          <p:nvSpPr>
            <p:cNvPr id="36" name="Conector recto 3"/>
            <p:cNvSpPr/>
            <p:nvPr/>
          </p:nvSpPr>
          <p:spPr>
            <a:xfrm rot="3240000">
              <a:off x="4801792" y="4440478"/>
              <a:ext cx="576075" cy="39550"/>
            </a:xfrm>
            <a:custGeom>
              <a:avLst/>
              <a:gdLst/>
              <a:ahLst/>
              <a:cxnLst/>
              <a:rect l="0" t="0" r="0" b="0"/>
              <a:pathLst>
                <a:path>
                  <a:moveTo>
                    <a:pt x="0" y="19775"/>
                  </a:moveTo>
                  <a:lnTo>
                    <a:pt x="576075" y="19775"/>
                  </a:lnTo>
                </a:path>
              </a:pathLst>
            </a:custGeom>
            <a:noFill/>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37" name="Conector recto 4"/>
            <p:cNvSpPr/>
            <p:nvPr/>
          </p:nvSpPr>
          <p:spPr>
            <a:xfrm rot="3240000">
              <a:off x="5075428" y="4445852"/>
              <a:ext cx="28803" cy="28803"/>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s-MX" sz="500" dirty="0"/>
            </a:p>
          </p:txBody>
        </p:sp>
      </p:grpSp>
      <p:sp>
        <p:nvSpPr>
          <p:cNvPr id="40" name="39 Botón de acción: Personalizar">
            <a:hlinkClick r:id="rId4" action="ppaction://hlinksldjump" highlightClick="1"/>
          </p:cNvPr>
          <p:cNvSpPr/>
          <p:nvPr/>
        </p:nvSpPr>
        <p:spPr>
          <a:xfrm>
            <a:off x="5943600" y="1981200"/>
            <a:ext cx="1981200" cy="1981200"/>
          </a:xfrm>
          <a:prstGeom prst="actionButtonBlank">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41" name="40 Botón de acción: Personalizar">
            <a:hlinkClick r:id="rId5" action="ppaction://hlinksldjump" highlightClick="1"/>
          </p:cNvPr>
          <p:cNvSpPr/>
          <p:nvPr/>
        </p:nvSpPr>
        <p:spPr>
          <a:xfrm>
            <a:off x="5038725" y="4800600"/>
            <a:ext cx="1905000" cy="1905000"/>
          </a:xfrm>
          <a:prstGeom prst="actionButtonBlank">
            <a:avLst/>
          </a:prstGeom>
          <a:solidFill>
            <a:schemeClr val="accent2">
              <a:lumMod val="75000"/>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43" name="42 Botón de acción: Personalizar">
            <a:hlinkClick r:id="rId6" action="ppaction://hlinksldjump" highlightClick="1"/>
          </p:cNvPr>
          <p:cNvSpPr/>
          <p:nvPr/>
        </p:nvSpPr>
        <p:spPr>
          <a:xfrm>
            <a:off x="2133600" y="4791075"/>
            <a:ext cx="1981200" cy="1905000"/>
          </a:xfrm>
          <a:prstGeom prst="actionButtonBlank">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38" name="37 Botón de acción: Personalizar">
            <a:hlinkClick r:id="rId3" action="ppaction://hlinksldjump" highlightClick="1"/>
          </p:cNvPr>
          <p:cNvSpPr/>
          <p:nvPr/>
        </p:nvSpPr>
        <p:spPr>
          <a:xfrm>
            <a:off x="1295400" y="1990725"/>
            <a:ext cx="1905000" cy="1905000"/>
          </a:xfrm>
          <a:prstGeom prst="actionButtonBlank">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42" name="41 CuadroTexto"/>
          <p:cNvSpPr txBox="1"/>
          <p:nvPr/>
        </p:nvSpPr>
        <p:spPr>
          <a:xfrm>
            <a:off x="0" y="0"/>
            <a:ext cx="236220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MX" dirty="0" smtClean="0"/>
              <a:t>Da clic aquí 5 veces para mostrar los globos</a:t>
            </a:r>
            <a:endParaRPr lang="es-MX" dirty="0"/>
          </a:p>
        </p:txBody>
      </p:sp>
      <p:pic>
        <p:nvPicPr>
          <p:cNvPr id="45" name="globos.wav">
            <a:hlinkClick r:id="" action="ppaction://media"/>
          </p:cNvPr>
          <p:cNvPicPr>
            <a:picLocks noRot="1" noChangeAspect="1"/>
          </p:cNvPicPr>
          <p:nvPr>
            <a:wavAudioFile r:embed="rId1" name="globos.wav"/>
          </p:nvPr>
        </p:nvPicPr>
        <p:blipFill>
          <a:blip r:embed="rId7" cstate="print"/>
          <a:srcRect/>
          <a:stretch>
            <a:fillRect/>
          </a:stretch>
        </p:blipFill>
        <p:spPr bwMode="auto">
          <a:xfrm>
            <a:off x="8839200" y="3276600"/>
            <a:ext cx="304800" cy="304800"/>
          </a:xfrm>
          <a:prstGeom prst="rect">
            <a:avLst/>
          </a:prstGeom>
          <a:noFill/>
          <a:ln w="9525">
            <a:noFill/>
            <a:miter lim="800000"/>
            <a:headEnd/>
            <a:tailEnd/>
          </a:ln>
        </p:spPr>
      </p:pic>
      <p:sp>
        <p:nvSpPr>
          <p:cNvPr id="48" name="47 Botón de acción: Personalizar">
            <a:hlinkClick r:id="" action="ppaction://hlinkshowjump?jump=endshow" highlightClick="1"/>
          </p:cNvPr>
          <p:cNvSpPr/>
          <p:nvPr/>
        </p:nvSpPr>
        <p:spPr>
          <a:xfrm>
            <a:off x="8229600" y="6400800"/>
            <a:ext cx="914400" cy="457200"/>
          </a:xfrm>
          <a:prstGeom prst="actionButtonBlank">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b="1" dirty="0"/>
              <a:t>FIN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p:stCondLst>
                              <p:cond delay="0"/>
                            </p:stCondLst>
                            <p:childTnLst>
                              <p:par>
                                <p:cTn id="38" presetID="1" presetClass="mediacall" presetSubtype="0" fill="hold" nodeType="afterEffect">
                                  <p:stCondLst>
                                    <p:cond delay="0"/>
                                  </p:stCondLst>
                                  <p:childTnLst>
                                    <p:cmd type="call" cmd="playFrom(0.0)">
                                      <p:cBhvr>
                                        <p:cTn id="39" dur="12214"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childTnLst>
        </p:cTn>
      </p:par>
    </p:tnLst>
    <p:bldLst>
      <p:bldP spid="41"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otón de acción: Hacia delante o Siguiente">
            <a:hlinkClick r:id="" action="ppaction://hlinkshowjump?jump=nextslide" highlightClick="1"/>
            <a:hlinkHover r:id="" action="ppaction://hlinkshowjump?jump=nextslide"/>
          </p:cNvPr>
          <p:cNvSpPr/>
          <p:nvPr/>
        </p:nvSpPr>
        <p:spPr>
          <a:xfrm>
            <a:off x="7999200" y="6249600"/>
            <a:ext cx="1144800" cy="608400"/>
          </a:xfrm>
          <a:prstGeom prst="actionButtonForwardNext">
            <a:avLst/>
          </a:prstGeom>
          <a:solidFill>
            <a:srgbClr val="92D05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pic>
        <p:nvPicPr>
          <p:cNvPr id="5" name="get_vid.mp4.wmv">
            <a:hlinkClick r:id="" action="ppaction://media"/>
          </p:cNvPr>
          <p:cNvPicPr>
            <a:picLocks noRot="1" noChangeAspect="1"/>
          </p:cNvPicPr>
          <p:nvPr>
            <a:videoFile r:link="rId1"/>
          </p:nvPr>
        </p:nvPicPr>
        <p:blipFill>
          <a:blip r:embed="rId3" cstate="print"/>
          <a:srcRect/>
          <a:stretch>
            <a:fillRect/>
          </a:stretch>
        </p:blipFill>
        <p:spPr bwMode="auto">
          <a:xfrm>
            <a:off x="1168400" y="533400"/>
            <a:ext cx="69088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6 Rectángulo"/>
          <p:cNvSpPr>
            <a:spLocks noChangeArrowheads="1"/>
          </p:cNvSpPr>
          <p:nvPr/>
        </p:nvSpPr>
        <p:spPr bwMode="auto">
          <a:xfrm>
            <a:off x="0" y="76200"/>
            <a:ext cx="3886200" cy="6740525"/>
          </a:xfrm>
          <a:prstGeom prst="rect">
            <a:avLst/>
          </a:prstGeom>
          <a:noFill/>
          <a:ln w="9525">
            <a:noFill/>
            <a:miter lim="800000"/>
            <a:headEnd/>
            <a:tailEnd/>
          </a:ln>
        </p:spPr>
        <p:txBody>
          <a:bodyPr>
            <a:spAutoFit/>
          </a:bodyPr>
          <a:lstStyle/>
          <a:p>
            <a:pPr>
              <a:lnSpc>
                <a:spcPct val="150000"/>
              </a:lnSpc>
            </a:pPr>
            <a:r>
              <a:rPr lang="es-MX" sz="2400">
                <a:latin typeface="Calibri" pitchFamily="34" charset="0"/>
              </a:rPr>
              <a:t>Como consecuencia de los trabajos de Oersted y Ampére se descubrió que una corriente eléctrica tiene efectos magnéticos idénticos a los que produce un imán. Además, de la misma forma en que hay fuerzas entre imanes, también existen fuerzas entre alambres que conducen corrientes eléctricas</a:t>
            </a:r>
          </a:p>
        </p:txBody>
      </p:sp>
      <p:pic>
        <p:nvPicPr>
          <p:cNvPr id="9219" name="7 Imagen" descr="Falling_Ring320.jpg"/>
          <p:cNvPicPr>
            <a:picLocks noChangeAspect="1"/>
          </p:cNvPicPr>
          <p:nvPr/>
        </p:nvPicPr>
        <p:blipFill>
          <a:blip r:embed="rId2" cstate="print"/>
          <a:srcRect/>
          <a:stretch>
            <a:fillRect/>
          </a:stretch>
        </p:blipFill>
        <p:spPr bwMode="auto">
          <a:xfrm>
            <a:off x="4038600" y="320675"/>
            <a:ext cx="4902200" cy="6080125"/>
          </a:xfrm>
          <a:prstGeom prst="rect">
            <a:avLst/>
          </a:prstGeom>
          <a:noFill/>
          <a:ln w="9525">
            <a:noFill/>
            <a:miter lim="800000"/>
            <a:headEnd/>
            <a:tailEnd/>
          </a:ln>
        </p:spPr>
      </p:pic>
      <p:sp>
        <p:nvSpPr>
          <p:cNvPr id="9" name="8 Botón de acción: Personalizar">
            <a:hlinkClick r:id="rId3" action="ppaction://hlinksldjump" highlightClick="1"/>
          </p:cNvPr>
          <p:cNvSpPr/>
          <p:nvPr/>
        </p:nvSpPr>
        <p:spPr>
          <a:xfrm>
            <a:off x="0" y="0"/>
            <a:ext cx="9144000" cy="6858000"/>
          </a:xfrm>
          <a:prstGeom prst="actionButtonBlank">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8 Imagen" descr="F61.bmp"/>
          <p:cNvPicPr>
            <a:picLocks noChangeAspect="1"/>
          </p:cNvPicPr>
          <p:nvPr/>
        </p:nvPicPr>
        <p:blipFill>
          <a:blip r:embed="rId2" cstate="print"/>
          <a:srcRect l="6905" t="5556" r="17130" b="3333"/>
          <a:stretch>
            <a:fillRect/>
          </a:stretch>
        </p:blipFill>
        <p:spPr bwMode="auto">
          <a:xfrm>
            <a:off x="304800" y="304800"/>
            <a:ext cx="4191000" cy="6248400"/>
          </a:xfrm>
          <a:prstGeom prst="rect">
            <a:avLst/>
          </a:prstGeom>
          <a:noFill/>
          <a:ln w="9525">
            <a:noFill/>
            <a:miter lim="800000"/>
            <a:headEnd/>
            <a:tailEnd/>
          </a:ln>
        </p:spPr>
      </p:pic>
      <p:sp>
        <p:nvSpPr>
          <p:cNvPr id="10243" name="10 Rectángulo"/>
          <p:cNvSpPr>
            <a:spLocks noChangeArrowheads="1"/>
          </p:cNvSpPr>
          <p:nvPr/>
        </p:nvSpPr>
        <p:spPr bwMode="auto">
          <a:xfrm>
            <a:off x="4824413" y="492125"/>
            <a:ext cx="4319587" cy="5908675"/>
          </a:xfrm>
          <a:prstGeom prst="rect">
            <a:avLst/>
          </a:prstGeom>
          <a:noFill/>
          <a:ln w="9525">
            <a:noFill/>
            <a:miter lim="800000"/>
            <a:headEnd/>
            <a:tailEnd/>
          </a:ln>
        </p:spPr>
        <p:txBody>
          <a:bodyPr>
            <a:spAutoFit/>
          </a:bodyPr>
          <a:lstStyle/>
          <a:p>
            <a:pPr>
              <a:lnSpc>
                <a:spcPct val="150000"/>
              </a:lnSpc>
            </a:pPr>
            <a:r>
              <a:rPr lang="es-MX" sz="2800">
                <a:latin typeface="Calibri" pitchFamily="34" charset="0"/>
              </a:rPr>
              <a:t>Michael Faraday descubrió el principio del motor eléctrico en 1821, al hacer girar un imán situado sobre un pivote alrededor de una bobina de alambre de cobre; a través de este procedimiento se generaba una corriente eléctrica</a:t>
            </a:r>
          </a:p>
        </p:txBody>
      </p:sp>
      <p:sp>
        <p:nvSpPr>
          <p:cNvPr id="13" name="12 Botón de acción: Personalizar">
            <a:hlinkClick r:id="rId3" action="ppaction://hlinksldjump" highlightClick="1"/>
          </p:cNvPr>
          <p:cNvSpPr/>
          <p:nvPr/>
        </p:nvSpPr>
        <p:spPr>
          <a:xfrm>
            <a:off x="0" y="0"/>
            <a:ext cx="9144000" cy="6858000"/>
          </a:xfrm>
          <a:prstGeom prst="actionButtonBlank">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1857375" y="-642938"/>
            <a:ext cx="5819775" cy="8215313"/>
          </a:xfrm>
          <a:prstGeom prst="ellipse">
            <a:avLst/>
          </a:prstGeom>
          <a:solidFill>
            <a:srgbClr val="FFFF9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2" name="2 Subtítulo"/>
          <p:cNvSpPr txBox="1">
            <a:spLocks/>
          </p:cNvSpPr>
          <p:nvPr/>
        </p:nvSpPr>
        <p:spPr>
          <a:xfrm>
            <a:off x="0" y="142852"/>
            <a:ext cx="4038600" cy="6357982"/>
          </a:xfrm>
          <a:prstGeom prst="rect">
            <a:avLst/>
          </a:prstGeom>
        </p:spPr>
        <p:txBody>
          <a:bodyPr anchor="ctr"/>
          <a:lstStyle/>
          <a:p>
            <a:pPr marL="360000" indent="-384048" algn="ctr" fontAlgn="auto">
              <a:lnSpc>
                <a:spcPct val="250000"/>
              </a:lnSpc>
              <a:spcBef>
                <a:spcPts val="0"/>
              </a:spcBef>
              <a:spcAft>
                <a:spcPts val="0"/>
              </a:spcAft>
              <a:buClr>
                <a:schemeClr val="accent1"/>
              </a:buClr>
              <a:buSzPct val="80000"/>
              <a:defRPr/>
            </a:pPr>
            <a:r>
              <a:rPr lang="es-ES_tradnl" sz="3200" b="1" cap="all" spc="310" dirty="0">
                <a:ln w="5000" cmpd="sng">
                  <a:solidFill>
                    <a:schemeClr val="accent1">
                      <a:tint val="80000"/>
                      <a:shade val="99000"/>
                      <a:satMod val="500000"/>
                    </a:schemeClr>
                  </a:solidFill>
                  <a:prstDash val="solid"/>
                </a:ln>
                <a:gradFill>
                  <a:gsLst>
                    <a:gs pos="0">
                      <a:schemeClr val="accent1">
                        <a:lumMod val="50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“armado de un motor eléctrico básico”</a:t>
            </a:r>
            <a:r>
              <a:rPr lang="es-ES_tradnl" sz="3200" b="1" cap="all" spc="31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 </a:t>
            </a:r>
            <a:endParaRPr lang="es-MX" sz="3200" b="1" cap="all" spc="31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endParaRPr>
          </a:p>
        </p:txBody>
      </p:sp>
      <p:grpSp>
        <p:nvGrpSpPr>
          <p:cNvPr id="3" name="43 Grupo"/>
          <p:cNvGrpSpPr>
            <a:grpSpLocks/>
          </p:cNvGrpSpPr>
          <p:nvPr/>
        </p:nvGrpSpPr>
        <p:grpSpPr bwMode="auto">
          <a:xfrm>
            <a:off x="3962400" y="4494213"/>
            <a:ext cx="2357438" cy="1601787"/>
            <a:chOff x="3929058" y="5041455"/>
            <a:chExt cx="2357454" cy="1602255"/>
          </a:xfrm>
        </p:grpSpPr>
        <p:sp>
          <p:nvSpPr>
            <p:cNvPr id="22" name="21 Elipse"/>
            <p:cNvSpPr/>
            <p:nvPr/>
          </p:nvSpPr>
          <p:spPr>
            <a:xfrm>
              <a:off x="3949480" y="5041455"/>
              <a:ext cx="2286016" cy="1602255"/>
            </a:xfrm>
            <a:prstGeom prst="ellipse">
              <a:avLst/>
            </a:prstGeom>
            <a:solidFill>
              <a:srgbClr val="000099"/>
            </a:solidFill>
            <a:scene3d>
              <a:camera prst="isometricOffAxis2Left"/>
              <a:lightRig rig="threePt" dir="t"/>
            </a:scene3d>
            <a:sp3d extrusionH="273050" prstMaterial="metal">
              <a:bevelT w="165100" h="177800" prst="coolSlant"/>
              <a:extrusionClr>
                <a:schemeClr val="bg1"/>
              </a:extrusionClr>
            </a:sp3d>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endParaRPr lang="es-MX" dirty="0">
                <a:solidFill>
                  <a:schemeClr val="bg1"/>
                </a:solidFill>
              </a:endParaRPr>
            </a:p>
          </p:txBody>
        </p:sp>
        <p:sp>
          <p:nvSpPr>
            <p:cNvPr id="11284" name="22 CuadroTexto"/>
            <p:cNvSpPr txBox="1">
              <a:spLocks noChangeArrowheads="1"/>
            </p:cNvSpPr>
            <p:nvPr/>
          </p:nvSpPr>
          <p:spPr bwMode="auto">
            <a:xfrm rot="861626">
              <a:off x="3929058" y="5355052"/>
              <a:ext cx="2357454" cy="830997"/>
            </a:xfrm>
            <a:prstGeom prst="rect">
              <a:avLst/>
            </a:prstGeom>
            <a:noFill/>
            <a:ln w="9525">
              <a:noFill/>
              <a:miter lim="800000"/>
              <a:headEnd/>
              <a:tailEnd/>
            </a:ln>
          </p:spPr>
          <p:txBody>
            <a:bodyPr>
              <a:spAutoFit/>
            </a:bodyPr>
            <a:lstStyle/>
            <a:p>
              <a:pPr algn="ctr"/>
              <a:r>
                <a:rPr lang="es-ES_tradnl" sz="2400" b="1">
                  <a:solidFill>
                    <a:schemeClr val="bg1"/>
                  </a:solidFill>
                </a:rPr>
                <a:t>Realizar las</a:t>
              </a:r>
            </a:p>
            <a:p>
              <a:pPr algn="ctr"/>
              <a:r>
                <a:rPr lang="es-ES_tradnl" sz="2400" b="1">
                  <a:solidFill>
                    <a:schemeClr val="bg1"/>
                  </a:solidFill>
                </a:rPr>
                <a:t>conexiones</a:t>
              </a:r>
              <a:endParaRPr lang="es-MX" sz="2400" b="1">
                <a:solidFill>
                  <a:schemeClr val="bg1"/>
                </a:solidFill>
              </a:endParaRPr>
            </a:p>
          </p:txBody>
        </p:sp>
      </p:grpSp>
      <p:grpSp>
        <p:nvGrpSpPr>
          <p:cNvPr id="4" name="41 Grupo"/>
          <p:cNvGrpSpPr>
            <a:grpSpLocks/>
          </p:cNvGrpSpPr>
          <p:nvPr/>
        </p:nvGrpSpPr>
        <p:grpSpPr bwMode="auto">
          <a:xfrm>
            <a:off x="6096000" y="1598613"/>
            <a:ext cx="2357438" cy="1601787"/>
            <a:chOff x="6619423" y="1826745"/>
            <a:chExt cx="2357454" cy="1602255"/>
          </a:xfrm>
        </p:grpSpPr>
        <p:sp>
          <p:nvSpPr>
            <p:cNvPr id="24" name="23 Elipse">
              <a:hlinkClick r:id="rId2" action="ppaction://hlinksldjump"/>
            </p:cNvPr>
            <p:cNvSpPr/>
            <p:nvPr/>
          </p:nvSpPr>
          <p:spPr>
            <a:xfrm>
              <a:off x="6638487" y="1826745"/>
              <a:ext cx="2286016" cy="1602255"/>
            </a:xfrm>
            <a:prstGeom prst="ellipse">
              <a:avLst/>
            </a:prstGeom>
            <a:solidFill>
              <a:srgbClr val="000099"/>
            </a:solidFill>
            <a:scene3d>
              <a:camera prst="isometricOffAxis2Left"/>
              <a:lightRig rig="threePt" dir="t"/>
            </a:scene3d>
            <a:sp3d extrusionH="273050" prstMaterial="metal">
              <a:bevelT w="165100" h="177800" prst="coolSlant"/>
              <a:extrusionClr>
                <a:schemeClr val="bg1"/>
              </a:extrusionClr>
            </a:sp3d>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endParaRPr lang="es-MX" dirty="0">
                <a:solidFill>
                  <a:schemeClr val="bg1"/>
                </a:solidFill>
              </a:endParaRPr>
            </a:p>
          </p:txBody>
        </p:sp>
        <p:sp>
          <p:nvSpPr>
            <p:cNvPr id="11282" name="24 CuadroTexto">
              <a:hlinkClick r:id="rId2" action="ppaction://hlinksldjump"/>
            </p:cNvPr>
            <p:cNvSpPr txBox="1">
              <a:spLocks noChangeArrowheads="1"/>
            </p:cNvSpPr>
            <p:nvPr/>
          </p:nvSpPr>
          <p:spPr bwMode="auto">
            <a:xfrm rot="861626">
              <a:off x="6619423" y="2184367"/>
              <a:ext cx="2357454" cy="830997"/>
            </a:xfrm>
            <a:prstGeom prst="rect">
              <a:avLst/>
            </a:prstGeom>
            <a:noFill/>
            <a:ln w="9525">
              <a:noFill/>
              <a:miter lim="800000"/>
              <a:headEnd/>
              <a:tailEnd/>
            </a:ln>
          </p:spPr>
          <p:txBody>
            <a:bodyPr>
              <a:spAutoFit/>
            </a:bodyPr>
            <a:lstStyle/>
            <a:p>
              <a:pPr algn="ctr"/>
              <a:r>
                <a:rPr lang="es-ES_tradnl" sz="2400" b="1">
                  <a:solidFill>
                    <a:schemeClr val="bg1"/>
                  </a:solidFill>
                </a:rPr>
                <a:t>Armar las</a:t>
              </a:r>
            </a:p>
            <a:p>
              <a:pPr algn="ctr"/>
              <a:r>
                <a:rPr lang="es-ES_tradnl" sz="2400" b="1">
                  <a:solidFill>
                    <a:schemeClr val="bg1"/>
                  </a:solidFill>
                </a:rPr>
                <a:t>bobinas</a:t>
              </a:r>
            </a:p>
          </p:txBody>
        </p:sp>
      </p:grpSp>
      <p:grpSp>
        <p:nvGrpSpPr>
          <p:cNvPr id="6" name="42 Grupo"/>
          <p:cNvGrpSpPr>
            <a:grpSpLocks/>
          </p:cNvGrpSpPr>
          <p:nvPr/>
        </p:nvGrpSpPr>
        <p:grpSpPr bwMode="auto">
          <a:xfrm>
            <a:off x="5886450" y="3429000"/>
            <a:ext cx="2446338" cy="1714500"/>
            <a:chOff x="5887434" y="3786190"/>
            <a:chExt cx="2357454" cy="1602255"/>
          </a:xfrm>
        </p:grpSpPr>
        <p:sp>
          <p:nvSpPr>
            <p:cNvPr id="26" name="25 Elipse">
              <a:hlinkClick r:id="rId3" action="ppaction://hlinksldjump"/>
            </p:cNvPr>
            <p:cNvSpPr/>
            <p:nvPr/>
          </p:nvSpPr>
          <p:spPr>
            <a:xfrm>
              <a:off x="5929322" y="3786190"/>
              <a:ext cx="2286015" cy="1602255"/>
            </a:xfrm>
            <a:prstGeom prst="ellipse">
              <a:avLst/>
            </a:prstGeom>
            <a:solidFill>
              <a:srgbClr val="000099"/>
            </a:solidFill>
            <a:scene3d>
              <a:camera prst="isometricOffAxis2Left"/>
              <a:lightRig rig="threePt" dir="t"/>
            </a:scene3d>
            <a:sp3d extrusionH="273050" prstMaterial="metal">
              <a:bevelT w="165100" h="177800" prst="coolSlant"/>
              <a:extrusionClr>
                <a:schemeClr val="bg1"/>
              </a:extrusionClr>
            </a:sp3d>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endParaRPr lang="es-MX" dirty="0">
                <a:solidFill>
                  <a:schemeClr val="bg1"/>
                </a:solidFill>
              </a:endParaRPr>
            </a:p>
          </p:txBody>
        </p:sp>
        <p:sp>
          <p:nvSpPr>
            <p:cNvPr id="11280" name="26 CuadroTexto">
              <a:hlinkClick r:id="rId3" action="ppaction://hlinksldjump"/>
            </p:cNvPr>
            <p:cNvSpPr txBox="1">
              <a:spLocks noChangeArrowheads="1"/>
            </p:cNvSpPr>
            <p:nvPr/>
          </p:nvSpPr>
          <p:spPr bwMode="auto">
            <a:xfrm rot="861626">
              <a:off x="5887434" y="4224651"/>
              <a:ext cx="2357454" cy="776588"/>
            </a:xfrm>
            <a:prstGeom prst="rect">
              <a:avLst/>
            </a:prstGeom>
            <a:noFill/>
            <a:ln w="9525">
              <a:noFill/>
              <a:miter lim="800000"/>
              <a:headEnd/>
              <a:tailEnd/>
            </a:ln>
          </p:spPr>
          <p:txBody>
            <a:bodyPr>
              <a:spAutoFit/>
            </a:bodyPr>
            <a:lstStyle/>
            <a:p>
              <a:pPr algn="ctr"/>
              <a:r>
                <a:rPr lang="es-ES_tradnl" sz="2400" b="1">
                  <a:solidFill>
                    <a:schemeClr val="bg1"/>
                  </a:solidFill>
                </a:rPr>
                <a:t>Crear el</a:t>
              </a:r>
            </a:p>
            <a:p>
              <a:pPr algn="ctr"/>
              <a:r>
                <a:rPr lang="es-ES_tradnl" sz="2400" b="1">
                  <a:solidFill>
                    <a:schemeClr val="bg1"/>
                  </a:solidFill>
                </a:rPr>
                <a:t> rotor</a:t>
              </a:r>
              <a:endParaRPr lang="es-MX" sz="2400" b="1">
                <a:solidFill>
                  <a:schemeClr val="bg1"/>
                </a:solidFill>
              </a:endParaRPr>
            </a:p>
          </p:txBody>
        </p:sp>
      </p:grpSp>
      <p:grpSp>
        <p:nvGrpSpPr>
          <p:cNvPr id="7" name="39 Grupo"/>
          <p:cNvGrpSpPr>
            <a:grpSpLocks/>
          </p:cNvGrpSpPr>
          <p:nvPr/>
        </p:nvGrpSpPr>
        <p:grpSpPr bwMode="auto">
          <a:xfrm>
            <a:off x="3890963" y="285750"/>
            <a:ext cx="2357437" cy="1601788"/>
            <a:chOff x="4464722" y="285728"/>
            <a:chExt cx="2357454" cy="1602255"/>
          </a:xfrm>
        </p:grpSpPr>
        <p:sp>
          <p:nvSpPr>
            <p:cNvPr id="38" name="37 Elipse"/>
            <p:cNvSpPr/>
            <p:nvPr/>
          </p:nvSpPr>
          <p:spPr>
            <a:xfrm>
              <a:off x="4495347" y="285728"/>
              <a:ext cx="2286016" cy="1602255"/>
            </a:xfrm>
            <a:prstGeom prst="ellipse">
              <a:avLst/>
            </a:prstGeom>
            <a:solidFill>
              <a:srgbClr val="000099"/>
            </a:solidFill>
            <a:scene3d>
              <a:camera prst="isometricOffAxis2Left"/>
              <a:lightRig rig="threePt" dir="t"/>
            </a:scene3d>
            <a:sp3d extrusionH="273050" prstMaterial="metal">
              <a:bevelT w="165100" h="177800" prst="coolSlant"/>
              <a:extrusionClr>
                <a:schemeClr val="bg1"/>
              </a:extrusionClr>
            </a:sp3d>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endParaRPr lang="es-MX" dirty="0">
                <a:solidFill>
                  <a:schemeClr val="bg1"/>
                </a:solidFill>
              </a:endParaRPr>
            </a:p>
          </p:txBody>
        </p:sp>
        <p:sp>
          <p:nvSpPr>
            <p:cNvPr id="11278" name="38 CuadroTexto"/>
            <p:cNvSpPr txBox="1">
              <a:spLocks noChangeArrowheads="1"/>
            </p:cNvSpPr>
            <p:nvPr/>
          </p:nvSpPr>
          <p:spPr bwMode="auto">
            <a:xfrm rot="861626">
              <a:off x="4464722" y="425997"/>
              <a:ext cx="2357454" cy="1200329"/>
            </a:xfrm>
            <a:prstGeom prst="rect">
              <a:avLst/>
            </a:prstGeom>
            <a:noFill/>
            <a:ln w="9525">
              <a:noFill/>
              <a:miter lim="800000"/>
              <a:headEnd/>
              <a:tailEnd/>
            </a:ln>
          </p:spPr>
          <p:txBody>
            <a:bodyPr>
              <a:spAutoFit/>
            </a:bodyPr>
            <a:lstStyle/>
            <a:p>
              <a:pPr algn="ctr"/>
              <a:r>
                <a:rPr lang="es-ES_tradnl" sz="2400" b="1">
                  <a:solidFill>
                    <a:schemeClr val="bg1"/>
                  </a:solidFill>
                </a:rPr>
                <a:t>Preparar</a:t>
              </a:r>
            </a:p>
            <a:p>
              <a:pPr algn="ctr"/>
              <a:r>
                <a:rPr lang="es-ES_tradnl" sz="2400" b="1">
                  <a:solidFill>
                    <a:schemeClr val="bg1"/>
                  </a:solidFill>
                </a:rPr>
                <a:t>la base</a:t>
              </a:r>
            </a:p>
            <a:p>
              <a:pPr algn="ctr"/>
              <a:r>
                <a:rPr lang="es-ES_tradnl" sz="2400" b="1">
                  <a:solidFill>
                    <a:schemeClr val="bg1"/>
                  </a:solidFill>
                </a:rPr>
                <a:t>del motor</a:t>
              </a:r>
              <a:endParaRPr lang="es-MX" sz="2400" b="1">
                <a:solidFill>
                  <a:schemeClr val="bg1"/>
                </a:solidFill>
              </a:endParaRPr>
            </a:p>
          </p:txBody>
        </p:sp>
      </p:grpSp>
      <p:sp>
        <p:nvSpPr>
          <p:cNvPr id="11272" name="33 Botón de acción: Personalizar">
            <a:hlinkClick r:id="rId4" action="ppaction://hlinksldjump" highlightClick="1"/>
          </p:cNvPr>
          <p:cNvSpPr>
            <a:spLocks noChangeArrowheads="1"/>
          </p:cNvSpPr>
          <p:nvPr/>
        </p:nvSpPr>
        <p:spPr bwMode="auto">
          <a:xfrm>
            <a:off x="4038600" y="0"/>
            <a:ext cx="5105400" cy="6019800"/>
          </a:xfrm>
          <a:prstGeom prst="actionButtonBlank">
            <a:avLst/>
          </a:prstGeom>
          <a:solidFill>
            <a:schemeClr val="bg1">
              <a:alpha val="0"/>
            </a:schemeClr>
          </a:solidFill>
          <a:ln w="9525" algn="ctr">
            <a:solidFill>
              <a:schemeClr val="bg1">
                <a:alpha val="0"/>
              </a:schemeClr>
            </a:solidFill>
            <a:round/>
            <a:headEnd/>
            <a:tailEnd/>
          </a:ln>
        </p:spPr>
        <p:txBody>
          <a:bodyPr/>
          <a:lstStyle/>
          <a:p>
            <a:pPr algn="ctr"/>
            <a:endParaRPr lang="es-MX"/>
          </a:p>
        </p:txBody>
      </p:sp>
      <p:sp>
        <p:nvSpPr>
          <p:cNvPr id="11273" name="35 Botón de acción: Personalizar">
            <a:hlinkClick r:id="rId4" action="ppaction://hlinksldjump" highlightClick="1"/>
          </p:cNvPr>
          <p:cNvSpPr>
            <a:spLocks noChangeArrowheads="1"/>
          </p:cNvSpPr>
          <p:nvPr/>
        </p:nvSpPr>
        <p:spPr bwMode="auto">
          <a:xfrm>
            <a:off x="-304800" y="0"/>
            <a:ext cx="990600" cy="6858000"/>
          </a:xfrm>
          <a:prstGeom prst="actionButtonBlank">
            <a:avLst/>
          </a:prstGeom>
          <a:solidFill>
            <a:schemeClr val="bg1">
              <a:alpha val="0"/>
            </a:schemeClr>
          </a:solidFill>
          <a:ln w="9525" algn="ctr">
            <a:solidFill>
              <a:schemeClr val="bg1">
                <a:alpha val="0"/>
              </a:schemeClr>
            </a:solidFill>
            <a:round/>
            <a:headEnd/>
            <a:tailEnd/>
          </a:ln>
        </p:spPr>
        <p:txBody>
          <a:bodyPr/>
          <a:lstStyle/>
          <a:p>
            <a:pPr algn="ctr"/>
            <a:endParaRPr lang="es-MX"/>
          </a:p>
        </p:txBody>
      </p:sp>
      <p:sp>
        <p:nvSpPr>
          <p:cNvPr id="20" name="19 Botón de acción: Hacia delante o Siguiente">
            <a:hlinkClick r:id="" action="ppaction://hlinkshowjump?jump=nextslide" highlightClick="1"/>
            <a:hlinkHover r:id="" action="ppaction://hlinkshowjump?jump=nextslide"/>
          </p:cNvPr>
          <p:cNvSpPr/>
          <p:nvPr/>
        </p:nvSpPr>
        <p:spPr>
          <a:xfrm>
            <a:off x="7999200" y="6249600"/>
            <a:ext cx="1144800" cy="608400"/>
          </a:xfrm>
          <a:prstGeom prst="actionButtonForwardNext">
            <a:avLst/>
          </a:prstGeom>
          <a:solidFill>
            <a:srgbClr val="92D05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65109" y="-98286"/>
            <a:ext cx="4266168"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LA BASE DEL MOTOR</a:t>
            </a:r>
          </a:p>
        </p:txBody>
      </p:sp>
      <p:sp>
        <p:nvSpPr>
          <p:cNvPr id="40" name="39 Rectángulo"/>
          <p:cNvSpPr/>
          <p:nvPr/>
        </p:nvSpPr>
        <p:spPr>
          <a:xfrm>
            <a:off x="1905000" y="914400"/>
            <a:ext cx="5181600" cy="510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s-MX" dirty="0"/>
          </a:p>
        </p:txBody>
      </p:sp>
      <p:cxnSp>
        <p:nvCxnSpPr>
          <p:cNvPr id="42" name="41 Conector recto"/>
          <p:cNvCxnSpPr>
            <a:stCxn id="40" idx="0"/>
            <a:endCxn id="40" idx="2"/>
          </p:cNvCxnSpPr>
          <p:nvPr/>
        </p:nvCxnSpPr>
        <p:spPr>
          <a:xfrm rot="16200000" flipH="1">
            <a:off x="1943101" y="3467100"/>
            <a:ext cx="5105400" cy="3175"/>
          </a:xfrm>
          <a:prstGeom prst="line">
            <a:avLst/>
          </a:prstGeom>
        </p:spPr>
        <p:style>
          <a:lnRef idx="1">
            <a:schemeClr val="dk1"/>
          </a:lnRef>
          <a:fillRef idx="0">
            <a:schemeClr val="dk1"/>
          </a:fillRef>
          <a:effectRef idx="0">
            <a:schemeClr val="dk1"/>
          </a:effectRef>
          <a:fontRef idx="minor">
            <a:schemeClr val="tx1"/>
          </a:fontRef>
        </p:style>
      </p:cxnSp>
      <p:cxnSp>
        <p:nvCxnSpPr>
          <p:cNvPr id="44" name="43 Conector recto"/>
          <p:cNvCxnSpPr>
            <a:endCxn id="40" idx="3"/>
          </p:cNvCxnSpPr>
          <p:nvPr/>
        </p:nvCxnSpPr>
        <p:spPr>
          <a:xfrm flipV="1">
            <a:off x="1676400" y="3467100"/>
            <a:ext cx="5410200" cy="1588"/>
          </a:xfrm>
          <a:prstGeom prst="line">
            <a:avLst/>
          </a:prstGeom>
        </p:spPr>
        <p:style>
          <a:lnRef idx="1">
            <a:schemeClr val="dk1"/>
          </a:lnRef>
          <a:fillRef idx="0">
            <a:schemeClr val="dk1"/>
          </a:fillRef>
          <a:effectRef idx="0">
            <a:schemeClr val="dk1"/>
          </a:effectRef>
          <a:fontRef idx="minor">
            <a:schemeClr val="tx1"/>
          </a:fontRef>
        </p:style>
      </p:cxnSp>
      <p:cxnSp>
        <p:nvCxnSpPr>
          <p:cNvPr id="45" name="44 Conector recto"/>
          <p:cNvCxnSpPr/>
          <p:nvPr/>
        </p:nvCxnSpPr>
        <p:spPr>
          <a:xfrm>
            <a:off x="1676400" y="3962400"/>
            <a:ext cx="5410200" cy="0"/>
          </a:xfrm>
          <a:prstGeom prst="line">
            <a:avLst/>
          </a:prstGeom>
        </p:spPr>
        <p:style>
          <a:lnRef idx="1">
            <a:schemeClr val="dk1"/>
          </a:lnRef>
          <a:fillRef idx="0">
            <a:schemeClr val="dk1"/>
          </a:fillRef>
          <a:effectRef idx="0">
            <a:schemeClr val="dk1"/>
          </a:effectRef>
          <a:fontRef idx="minor">
            <a:schemeClr val="tx1"/>
          </a:fontRef>
        </p:style>
      </p:cxnSp>
      <p:cxnSp>
        <p:nvCxnSpPr>
          <p:cNvPr id="53" name="52 Conector recto"/>
          <p:cNvCxnSpPr/>
          <p:nvPr/>
        </p:nvCxnSpPr>
        <p:spPr>
          <a:xfrm>
            <a:off x="4343400" y="2362200"/>
            <a:ext cx="304800" cy="1588"/>
          </a:xfrm>
          <a:prstGeom prst="line">
            <a:avLst/>
          </a:prstGeom>
        </p:spPr>
        <p:style>
          <a:lnRef idx="1">
            <a:schemeClr val="dk1"/>
          </a:lnRef>
          <a:fillRef idx="0">
            <a:schemeClr val="dk1"/>
          </a:fillRef>
          <a:effectRef idx="0">
            <a:schemeClr val="dk1"/>
          </a:effectRef>
          <a:fontRef idx="minor">
            <a:schemeClr val="tx1"/>
          </a:fontRef>
        </p:style>
      </p:cxnSp>
      <p:cxnSp>
        <p:nvCxnSpPr>
          <p:cNvPr id="56" name="55 Conector recto"/>
          <p:cNvCxnSpPr/>
          <p:nvPr/>
        </p:nvCxnSpPr>
        <p:spPr>
          <a:xfrm rot="5400000">
            <a:off x="3162301" y="3465512"/>
            <a:ext cx="228600" cy="3175"/>
          </a:xfrm>
          <a:prstGeom prst="line">
            <a:avLst/>
          </a:prstGeom>
        </p:spPr>
        <p:style>
          <a:lnRef idx="1">
            <a:schemeClr val="dk1"/>
          </a:lnRef>
          <a:fillRef idx="0">
            <a:schemeClr val="dk1"/>
          </a:fillRef>
          <a:effectRef idx="0">
            <a:schemeClr val="dk1"/>
          </a:effectRef>
          <a:fontRef idx="minor">
            <a:schemeClr val="tx1"/>
          </a:fontRef>
        </p:style>
      </p:cxnSp>
      <p:sp>
        <p:nvSpPr>
          <p:cNvPr id="12297" name="56 CuadroTexto"/>
          <p:cNvSpPr txBox="1">
            <a:spLocks noChangeArrowheads="1"/>
          </p:cNvSpPr>
          <p:nvPr/>
        </p:nvSpPr>
        <p:spPr bwMode="auto">
          <a:xfrm>
            <a:off x="4343400" y="457200"/>
            <a:ext cx="304800" cy="461963"/>
          </a:xfrm>
          <a:prstGeom prst="rect">
            <a:avLst/>
          </a:prstGeom>
          <a:noFill/>
          <a:ln w="9525">
            <a:noFill/>
            <a:miter lim="800000"/>
            <a:headEnd/>
            <a:tailEnd/>
          </a:ln>
        </p:spPr>
        <p:txBody>
          <a:bodyPr>
            <a:spAutoFit/>
          </a:bodyPr>
          <a:lstStyle/>
          <a:p>
            <a:r>
              <a:rPr lang="es-ES_tradnl" sz="2400" b="1" i="1">
                <a:latin typeface="Calibri" pitchFamily="34" charset="0"/>
              </a:rPr>
              <a:t>y</a:t>
            </a:r>
            <a:endParaRPr lang="es-MX" sz="2400" b="1" i="1">
              <a:latin typeface="Calibri" pitchFamily="34" charset="0"/>
            </a:endParaRPr>
          </a:p>
        </p:txBody>
      </p:sp>
      <p:sp>
        <p:nvSpPr>
          <p:cNvPr id="12298" name="57 CuadroTexto"/>
          <p:cNvSpPr txBox="1">
            <a:spLocks noChangeArrowheads="1"/>
          </p:cNvSpPr>
          <p:nvPr/>
        </p:nvSpPr>
        <p:spPr bwMode="auto">
          <a:xfrm>
            <a:off x="7086600" y="3200400"/>
            <a:ext cx="304800" cy="461963"/>
          </a:xfrm>
          <a:prstGeom prst="rect">
            <a:avLst/>
          </a:prstGeom>
          <a:noFill/>
          <a:ln w="9525">
            <a:noFill/>
            <a:miter lim="800000"/>
            <a:headEnd/>
            <a:tailEnd/>
          </a:ln>
        </p:spPr>
        <p:txBody>
          <a:bodyPr>
            <a:spAutoFit/>
          </a:bodyPr>
          <a:lstStyle/>
          <a:p>
            <a:r>
              <a:rPr lang="es-ES_tradnl" sz="2400" b="1" i="1">
                <a:latin typeface="Calibri" pitchFamily="34" charset="0"/>
              </a:rPr>
              <a:t>x</a:t>
            </a:r>
            <a:endParaRPr lang="es-MX" sz="2400" b="1" i="1">
              <a:latin typeface="Calibri" pitchFamily="34" charset="0"/>
            </a:endParaRPr>
          </a:p>
        </p:txBody>
      </p:sp>
      <p:sp>
        <p:nvSpPr>
          <p:cNvPr id="12299" name="58 CuadroTexto"/>
          <p:cNvSpPr txBox="1">
            <a:spLocks noChangeArrowheads="1"/>
          </p:cNvSpPr>
          <p:nvPr/>
        </p:nvSpPr>
        <p:spPr bwMode="auto">
          <a:xfrm>
            <a:off x="6781800" y="914400"/>
            <a:ext cx="304800" cy="307975"/>
          </a:xfrm>
          <a:prstGeom prst="rect">
            <a:avLst/>
          </a:prstGeom>
          <a:noFill/>
          <a:ln w="9525">
            <a:noFill/>
            <a:miter lim="800000"/>
            <a:headEnd/>
            <a:tailEnd/>
          </a:ln>
        </p:spPr>
        <p:txBody>
          <a:bodyPr>
            <a:spAutoFit/>
          </a:bodyPr>
          <a:lstStyle/>
          <a:p>
            <a:r>
              <a:rPr lang="es-ES_tradnl" sz="1400" i="1">
                <a:latin typeface="Calibri" pitchFamily="34" charset="0"/>
              </a:rPr>
              <a:t>1</a:t>
            </a:r>
            <a:endParaRPr lang="es-MX" sz="1400" i="1">
              <a:latin typeface="Calibri" pitchFamily="34" charset="0"/>
            </a:endParaRPr>
          </a:p>
        </p:txBody>
      </p:sp>
      <p:sp>
        <p:nvSpPr>
          <p:cNvPr id="12300" name="59 CuadroTexto"/>
          <p:cNvSpPr txBox="1">
            <a:spLocks noChangeArrowheads="1"/>
          </p:cNvSpPr>
          <p:nvPr/>
        </p:nvSpPr>
        <p:spPr bwMode="auto">
          <a:xfrm>
            <a:off x="1905000" y="914400"/>
            <a:ext cx="304800" cy="307975"/>
          </a:xfrm>
          <a:prstGeom prst="rect">
            <a:avLst/>
          </a:prstGeom>
          <a:noFill/>
          <a:ln w="9525">
            <a:noFill/>
            <a:miter lim="800000"/>
            <a:headEnd/>
            <a:tailEnd/>
          </a:ln>
        </p:spPr>
        <p:txBody>
          <a:bodyPr>
            <a:spAutoFit/>
          </a:bodyPr>
          <a:lstStyle/>
          <a:p>
            <a:r>
              <a:rPr lang="es-ES_tradnl" sz="1400" i="1">
                <a:latin typeface="Calibri" pitchFamily="34" charset="0"/>
              </a:rPr>
              <a:t>4</a:t>
            </a:r>
            <a:endParaRPr lang="es-MX" sz="1400" i="1">
              <a:latin typeface="Calibri" pitchFamily="34" charset="0"/>
            </a:endParaRPr>
          </a:p>
        </p:txBody>
      </p:sp>
      <p:sp>
        <p:nvSpPr>
          <p:cNvPr id="12301" name="60 CuadroTexto"/>
          <p:cNvSpPr txBox="1">
            <a:spLocks noChangeArrowheads="1"/>
          </p:cNvSpPr>
          <p:nvPr/>
        </p:nvSpPr>
        <p:spPr bwMode="auto">
          <a:xfrm>
            <a:off x="1905000" y="5681663"/>
            <a:ext cx="304800" cy="307975"/>
          </a:xfrm>
          <a:prstGeom prst="rect">
            <a:avLst/>
          </a:prstGeom>
          <a:noFill/>
          <a:ln w="9525">
            <a:noFill/>
            <a:miter lim="800000"/>
            <a:headEnd/>
            <a:tailEnd/>
          </a:ln>
        </p:spPr>
        <p:txBody>
          <a:bodyPr>
            <a:spAutoFit/>
          </a:bodyPr>
          <a:lstStyle/>
          <a:p>
            <a:r>
              <a:rPr lang="es-ES_tradnl" sz="1400" i="1">
                <a:latin typeface="Calibri" pitchFamily="34" charset="0"/>
              </a:rPr>
              <a:t>3</a:t>
            </a:r>
            <a:endParaRPr lang="es-MX" sz="1400" i="1">
              <a:latin typeface="Calibri" pitchFamily="34" charset="0"/>
            </a:endParaRPr>
          </a:p>
        </p:txBody>
      </p:sp>
      <p:sp>
        <p:nvSpPr>
          <p:cNvPr id="12302" name="61 CuadroTexto"/>
          <p:cNvSpPr txBox="1">
            <a:spLocks noChangeArrowheads="1"/>
          </p:cNvSpPr>
          <p:nvPr/>
        </p:nvSpPr>
        <p:spPr bwMode="auto">
          <a:xfrm>
            <a:off x="6781800" y="5681663"/>
            <a:ext cx="304800" cy="307975"/>
          </a:xfrm>
          <a:prstGeom prst="rect">
            <a:avLst/>
          </a:prstGeom>
          <a:noFill/>
          <a:ln w="9525">
            <a:noFill/>
            <a:miter lim="800000"/>
            <a:headEnd/>
            <a:tailEnd/>
          </a:ln>
        </p:spPr>
        <p:txBody>
          <a:bodyPr>
            <a:spAutoFit/>
          </a:bodyPr>
          <a:lstStyle/>
          <a:p>
            <a:r>
              <a:rPr lang="es-ES_tradnl" sz="1400" i="1">
                <a:latin typeface="Calibri" pitchFamily="34" charset="0"/>
              </a:rPr>
              <a:t>2</a:t>
            </a:r>
            <a:endParaRPr lang="es-MX" sz="1400" i="1">
              <a:latin typeface="Calibri" pitchFamily="34" charset="0"/>
            </a:endParaRPr>
          </a:p>
        </p:txBody>
      </p:sp>
      <p:sp>
        <p:nvSpPr>
          <p:cNvPr id="12303" name="62 CuadroTexto"/>
          <p:cNvSpPr txBox="1">
            <a:spLocks noChangeArrowheads="1"/>
          </p:cNvSpPr>
          <p:nvPr/>
        </p:nvSpPr>
        <p:spPr bwMode="auto">
          <a:xfrm>
            <a:off x="3962400" y="2128838"/>
            <a:ext cx="304800" cy="369887"/>
          </a:xfrm>
          <a:prstGeom prst="rect">
            <a:avLst/>
          </a:prstGeom>
          <a:noFill/>
          <a:ln w="9525">
            <a:noFill/>
            <a:miter lim="800000"/>
            <a:headEnd/>
            <a:tailEnd/>
          </a:ln>
        </p:spPr>
        <p:txBody>
          <a:bodyPr>
            <a:spAutoFit/>
          </a:bodyPr>
          <a:lstStyle/>
          <a:p>
            <a:r>
              <a:rPr lang="es-ES_tradnl" b="1" i="1">
                <a:latin typeface="Calibri" pitchFamily="34" charset="0"/>
              </a:rPr>
              <a:t>p</a:t>
            </a:r>
            <a:endParaRPr lang="es-MX" b="1" i="1">
              <a:latin typeface="Calibri" pitchFamily="34" charset="0"/>
            </a:endParaRPr>
          </a:p>
        </p:txBody>
      </p:sp>
      <p:sp>
        <p:nvSpPr>
          <p:cNvPr id="12304" name="63 CuadroTexto"/>
          <p:cNvSpPr txBox="1">
            <a:spLocks noChangeArrowheads="1"/>
          </p:cNvSpPr>
          <p:nvPr/>
        </p:nvSpPr>
        <p:spPr bwMode="auto">
          <a:xfrm>
            <a:off x="3962400" y="4419600"/>
            <a:ext cx="304800" cy="369888"/>
          </a:xfrm>
          <a:prstGeom prst="rect">
            <a:avLst/>
          </a:prstGeom>
          <a:noFill/>
          <a:ln w="9525">
            <a:noFill/>
            <a:miter lim="800000"/>
            <a:headEnd/>
            <a:tailEnd/>
          </a:ln>
        </p:spPr>
        <p:txBody>
          <a:bodyPr>
            <a:spAutoFit/>
          </a:bodyPr>
          <a:lstStyle/>
          <a:p>
            <a:r>
              <a:rPr lang="es-ES_tradnl" b="1" i="1">
                <a:latin typeface="Calibri" pitchFamily="34" charset="0"/>
              </a:rPr>
              <a:t>p</a:t>
            </a:r>
            <a:endParaRPr lang="es-MX" b="1" i="1">
              <a:latin typeface="Calibri" pitchFamily="34" charset="0"/>
            </a:endParaRPr>
          </a:p>
        </p:txBody>
      </p:sp>
      <p:sp>
        <p:nvSpPr>
          <p:cNvPr id="12305" name="64 CuadroTexto"/>
          <p:cNvSpPr txBox="1">
            <a:spLocks noChangeArrowheads="1"/>
          </p:cNvSpPr>
          <p:nvPr/>
        </p:nvSpPr>
        <p:spPr bwMode="auto">
          <a:xfrm>
            <a:off x="4643438" y="2179638"/>
            <a:ext cx="838200" cy="354012"/>
          </a:xfrm>
          <a:prstGeom prst="rect">
            <a:avLst/>
          </a:prstGeom>
          <a:noFill/>
          <a:ln w="9525">
            <a:noFill/>
            <a:miter lim="800000"/>
            <a:headEnd/>
            <a:tailEnd/>
          </a:ln>
        </p:spPr>
        <p:txBody>
          <a:bodyPr>
            <a:spAutoFit/>
          </a:bodyPr>
          <a:lstStyle/>
          <a:p>
            <a:r>
              <a:rPr lang="es-ES_tradnl" sz="1700" i="1">
                <a:latin typeface="Calibri" pitchFamily="34" charset="0"/>
              </a:rPr>
              <a:t>3.5 cm</a:t>
            </a:r>
            <a:endParaRPr lang="es-MX" sz="1700" i="1">
              <a:latin typeface="Calibri" pitchFamily="34" charset="0"/>
            </a:endParaRPr>
          </a:p>
        </p:txBody>
      </p:sp>
      <p:sp>
        <p:nvSpPr>
          <p:cNvPr id="12306" name="65 CuadroTexto"/>
          <p:cNvSpPr txBox="1">
            <a:spLocks noChangeArrowheads="1"/>
          </p:cNvSpPr>
          <p:nvPr/>
        </p:nvSpPr>
        <p:spPr bwMode="auto">
          <a:xfrm>
            <a:off x="5257800" y="3576638"/>
            <a:ext cx="914400" cy="354012"/>
          </a:xfrm>
          <a:prstGeom prst="rect">
            <a:avLst/>
          </a:prstGeom>
          <a:noFill/>
          <a:ln w="9525">
            <a:noFill/>
            <a:miter lim="800000"/>
            <a:headEnd/>
            <a:tailEnd/>
          </a:ln>
        </p:spPr>
        <p:txBody>
          <a:bodyPr>
            <a:spAutoFit/>
          </a:bodyPr>
          <a:lstStyle/>
          <a:p>
            <a:r>
              <a:rPr lang="es-ES_tradnl" sz="1700" i="1">
                <a:latin typeface="Calibri" pitchFamily="34" charset="0"/>
              </a:rPr>
              <a:t>3.5 cm</a:t>
            </a:r>
            <a:endParaRPr lang="es-MX" sz="1700" i="1">
              <a:latin typeface="Calibri" pitchFamily="34" charset="0"/>
            </a:endParaRPr>
          </a:p>
        </p:txBody>
      </p:sp>
      <p:sp>
        <p:nvSpPr>
          <p:cNvPr id="12307" name="66 CuadroTexto"/>
          <p:cNvSpPr txBox="1">
            <a:spLocks noChangeArrowheads="1"/>
          </p:cNvSpPr>
          <p:nvPr/>
        </p:nvSpPr>
        <p:spPr bwMode="auto">
          <a:xfrm>
            <a:off x="4608513" y="4454525"/>
            <a:ext cx="915987" cy="354013"/>
          </a:xfrm>
          <a:prstGeom prst="rect">
            <a:avLst/>
          </a:prstGeom>
          <a:noFill/>
          <a:ln w="9525">
            <a:noFill/>
            <a:miter lim="800000"/>
            <a:headEnd/>
            <a:tailEnd/>
          </a:ln>
        </p:spPr>
        <p:txBody>
          <a:bodyPr>
            <a:spAutoFit/>
          </a:bodyPr>
          <a:lstStyle/>
          <a:p>
            <a:r>
              <a:rPr lang="es-ES_tradnl" sz="1700" i="1">
                <a:latin typeface="Calibri" pitchFamily="34" charset="0"/>
              </a:rPr>
              <a:t>-3.5 cm</a:t>
            </a:r>
            <a:endParaRPr lang="es-MX" sz="1700" i="1">
              <a:latin typeface="Calibri" pitchFamily="34" charset="0"/>
            </a:endParaRPr>
          </a:p>
        </p:txBody>
      </p:sp>
      <p:sp>
        <p:nvSpPr>
          <p:cNvPr id="12308" name="67 CuadroTexto"/>
          <p:cNvSpPr txBox="1">
            <a:spLocks noChangeArrowheads="1"/>
          </p:cNvSpPr>
          <p:nvPr/>
        </p:nvSpPr>
        <p:spPr bwMode="auto">
          <a:xfrm>
            <a:off x="2819400" y="3581400"/>
            <a:ext cx="914400" cy="354013"/>
          </a:xfrm>
          <a:prstGeom prst="rect">
            <a:avLst/>
          </a:prstGeom>
          <a:noFill/>
          <a:ln w="9525">
            <a:noFill/>
            <a:miter lim="800000"/>
            <a:headEnd/>
            <a:tailEnd/>
          </a:ln>
        </p:spPr>
        <p:txBody>
          <a:bodyPr>
            <a:spAutoFit/>
          </a:bodyPr>
          <a:lstStyle/>
          <a:p>
            <a:r>
              <a:rPr lang="es-ES_tradnl" sz="1700" i="1">
                <a:latin typeface="Calibri" pitchFamily="34" charset="0"/>
              </a:rPr>
              <a:t>-3.5 cm</a:t>
            </a:r>
            <a:endParaRPr lang="es-MX" sz="1700" i="1">
              <a:latin typeface="Calibri" pitchFamily="34" charset="0"/>
            </a:endParaRPr>
          </a:p>
        </p:txBody>
      </p:sp>
      <p:sp>
        <p:nvSpPr>
          <p:cNvPr id="12309" name="68 CuadroTexto"/>
          <p:cNvSpPr txBox="1">
            <a:spLocks noChangeArrowheads="1"/>
          </p:cNvSpPr>
          <p:nvPr/>
        </p:nvSpPr>
        <p:spPr bwMode="auto">
          <a:xfrm>
            <a:off x="3124200" y="2982913"/>
            <a:ext cx="304800" cy="369887"/>
          </a:xfrm>
          <a:prstGeom prst="rect">
            <a:avLst/>
          </a:prstGeom>
          <a:noFill/>
          <a:ln w="9525">
            <a:noFill/>
            <a:miter lim="800000"/>
            <a:headEnd/>
            <a:tailEnd/>
          </a:ln>
        </p:spPr>
        <p:txBody>
          <a:bodyPr>
            <a:spAutoFit/>
          </a:bodyPr>
          <a:lstStyle/>
          <a:p>
            <a:r>
              <a:rPr lang="es-ES_tradnl" b="1" i="1">
                <a:latin typeface="Calibri" pitchFamily="34" charset="0"/>
              </a:rPr>
              <a:t>T</a:t>
            </a:r>
            <a:endParaRPr lang="es-MX" b="1" i="1">
              <a:latin typeface="Calibri" pitchFamily="34" charset="0"/>
            </a:endParaRPr>
          </a:p>
        </p:txBody>
      </p:sp>
      <p:sp>
        <p:nvSpPr>
          <p:cNvPr id="12310" name="69 CuadroTexto"/>
          <p:cNvSpPr txBox="1">
            <a:spLocks noChangeArrowheads="1"/>
          </p:cNvSpPr>
          <p:nvPr/>
        </p:nvSpPr>
        <p:spPr bwMode="auto">
          <a:xfrm>
            <a:off x="5562600" y="2895600"/>
            <a:ext cx="304800" cy="369888"/>
          </a:xfrm>
          <a:prstGeom prst="rect">
            <a:avLst/>
          </a:prstGeom>
          <a:noFill/>
          <a:ln w="9525">
            <a:noFill/>
            <a:miter lim="800000"/>
            <a:headEnd/>
            <a:tailEnd/>
          </a:ln>
        </p:spPr>
        <p:txBody>
          <a:bodyPr>
            <a:spAutoFit/>
          </a:bodyPr>
          <a:lstStyle/>
          <a:p>
            <a:r>
              <a:rPr lang="es-ES_tradnl" b="1" i="1">
                <a:latin typeface="Calibri" pitchFamily="34" charset="0"/>
              </a:rPr>
              <a:t>T</a:t>
            </a:r>
            <a:endParaRPr lang="es-MX" b="1" i="1">
              <a:latin typeface="Calibri" pitchFamily="34" charset="0"/>
            </a:endParaRPr>
          </a:p>
        </p:txBody>
      </p:sp>
      <p:cxnSp>
        <p:nvCxnSpPr>
          <p:cNvPr id="71" name="70 Conector recto"/>
          <p:cNvCxnSpPr/>
          <p:nvPr/>
        </p:nvCxnSpPr>
        <p:spPr>
          <a:xfrm rot="5400000">
            <a:off x="3810001" y="3960812"/>
            <a:ext cx="304800" cy="3175"/>
          </a:xfrm>
          <a:prstGeom prst="line">
            <a:avLst/>
          </a:prstGeom>
        </p:spPr>
        <p:style>
          <a:lnRef idx="1">
            <a:schemeClr val="dk1"/>
          </a:lnRef>
          <a:fillRef idx="0">
            <a:schemeClr val="dk1"/>
          </a:fillRef>
          <a:effectRef idx="0">
            <a:schemeClr val="dk1"/>
          </a:effectRef>
          <a:fontRef idx="minor">
            <a:schemeClr val="tx1"/>
          </a:fontRef>
        </p:style>
      </p:cxnSp>
      <p:sp>
        <p:nvSpPr>
          <p:cNvPr id="12312" name="72 CuadroTexto"/>
          <p:cNvSpPr txBox="1">
            <a:spLocks noChangeArrowheads="1"/>
          </p:cNvSpPr>
          <p:nvPr/>
        </p:nvSpPr>
        <p:spPr bwMode="auto">
          <a:xfrm>
            <a:off x="4572000" y="4040188"/>
            <a:ext cx="914400" cy="352425"/>
          </a:xfrm>
          <a:prstGeom prst="rect">
            <a:avLst/>
          </a:prstGeom>
          <a:noFill/>
          <a:ln w="9525">
            <a:noFill/>
            <a:miter lim="800000"/>
            <a:headEnd/>
            <a:tailEnd/>
          </a:ln>
        </p:spPr>
        <p:txBody>
          <a:bodyPr>
            <a:spAutoFit/>
          </a:bodyPr>
          <a:lstStyle/>
          <a:p>
            <a:r>
              <a:rPr lang="es-ES_tradnl" sz="1700" i="1">
                <a:latin typeface="Calibri" pitchFamily="34" charset="0"/>
              </a:rPr>
              <a:t>1.5 cm</a:t>
            </a:r>
            <a:endParaRPr lang="es-MX" sz="1700" i="1">
              <a:latin typeface="Calibri" pitchFamily="34" charset="0"/>
            </a:endParaRPr>
          </a:p>
        </p:txBody>
      </p:sp>
      <p:sp>
        <p:nvSpPr>
          <p:cNvPr id="12313" name="73 CuadroTexto"/>
          <p:cNvSpPr txBox="1">
            <a:spLocks noChangeArrowheads="1"/>
          </p:cNvSpPr>
          <p:nvPr/>
        </p:nvSpPr>
        <p:spPr bwMode="auto">
          <a:xfrm>
            <a:off x="3505200" y="4043363"/>
            <a:ext cx="914400" cy="354012"/>
          </a:xfrm>
          <a:prstGeom prst="rect">
            <a:avLst/>
          </a:prstGeom>
          <a:noFill/>
          <a:ln w="9525">
            <a:noFill/>
            <a:miter lim="800000"/>
            <a:headEnd/>
            <a:tailEnd/>
          </a:ln>
        </p:spPr>
        <p:txBody>
          <a:bodyPr>
            <a:spAutoFit/>
          </a:bodyPr>
          <a:lstStyle/>
          <a:p>
            <a:r>
              <a:rPr lang="es-ES_tradnl" sz="1700" i="1">
                <a:latin typeface="Calibri" pitchFamily="34" charset="0"/>
              </a:rPr>
              <a:t>-1.5 cm</a:t>
            </a:r>
            <a:endParaRPr lang="es-MX" sz="1700" i="1">
              <a:latin typeface="Calibri" pitchFamily="34" charset="0"/>
            </a:endParaRPr>
          </a:p>
        </p:txBody>
      </p:sp>
      <p:cxnSp>
        <p:nvCxnSpPr>
          <p:cNvPr id="81" name="80 Conector recto"/>
          <p:cNvCxnSpPr/>
          <p:nvPr/>
        </p:nvCxnSpPr>
        <p:spPr>
          <a:xfrm>
            <a:off x="4343400" y="4646613"/>
            <a:ext cx="304800" cy="1587"/>
          </a:xfrm>
          <a:prstGeom prst="line">
            <a:avLst/>
          </a:prstGeom>
        </p:spPr>
        <p:style>
          <a:lnRef idx="1">
            <a:schemeClr val="dk1"/>
          </a:lnRef>
          <a:fillRef idx="0">
            <a:schemeClr val="dk1"/>
          </a:fillRef>
          <a:effectRef idx="0">
            <a:schemeClr val="dk1"/>
          </a:effectRef>
          <a:fontRef idx="minor">
            <a:schemeClr val="tx1"/>
          </a:fontRef>
        </p:style>
      </p:cxnSp>
      <p:cxnSp>
        <p:nvCxnSpPr>
          <p:cNvPr id="88" name="87 Conector recto"/>
          <p:cNvCxnSpPr/>
          <p:nvPr/>
        </p:nvCxnSpPr>
        <p:spPr>
          <a:xfrm rot="5400000">
            <a:off x="5599907" y="3466306"/>
            <a:ext cx="228600" cy="1587"/>
          </a:xfrm>
          <a:prstGeom prst="line">
            <a:avLst/>
          </a:prstGeom>
        </p:spPr>
        <p:style>
          <a:lnRef idx="1">
            <a:schemeClr val="dk1"/>
          </a:lnRef>
          <a:fillRef idx="0">
            <a:schemeClr val="dk1"/>
          </a:fillRef>
          <a:effectRef idx="0">
            <a:schemeClr val="dk1"/>
          </a:effectRef>
          <a:fontRef idx="minor">
            <a:schemeClr val="tx1"/>
          </a:fontRef>
        </p:style>
      </p:cxnSp>
      <p:cxnSp>
        <p:nvCxnSpPr>
          <p:cNvPr id="91" name="90 Conector recto"/>
          <p:cNvCxnSpPr/>
          <p:nvPr/>
        </p:nvCxnSpPr>
        <p:spPr>
          <a:xfrm rot="5400000">
            <a:off x="4877594" y="3961606"/>
            <a:ext cx="304800" cy="1588"/>
          </a:xfrm>
          <a:prstGeom prst="line">
            <a:avLst/>
          </a:prstGeom>
        </p:spPr>
        <p:style>
          <a:lnRef idx="1">
            <a:schemeClr val="dk1"/>
          </a:lnRef>
          <a:fillRef idx="0">
            <a:schemeClr val="dk1"/>
          </a:fillRef>
          <a:effectRef idx="0">
            <a:schemeClr val="dk1"/>
          </a:effectRef>
          <a:fontRef idx="minor">
            <a:schemeClr val="tx1"/>
          </a:fontRef>
        </p:style>
      </p:cxnSp>
      <p:grpSp>
        <p:nvGrpSpPr>
          <p:cNvPr id="12317" name="36 Grupo"/>
          <p:cNvGrpSpPr>
            <a:grpSpLocks/>
          </p:cNvGrpSpPr>
          <p:nvPr/>
        </p:nvGrpSpPr>
        <p:grpSpPr bwMode="auto">
          <a:xfrm>
            <a:off x="990600" y="3459163"/>
            <a:ext cx="838200" cy="503237"/>
            <a:chOff x="1066800" y="4068000"/>
            <a:chExt cx="838200" cy="504000"/>
          </a:xfrm>
        </p:grpSpPr>
        <p:sp>
          <p:nvSpPr>
            <p:cNvPr id="12340" name="91 CuadroTexto"/>
            <p:cNvSpPr txBox="1">
              <a:spLocks noChangeArrowheads="1"/>
            </p:cNvSpPr>
            <p:nvPr/>
          </p:nvSpPr>
          <p:spPr bwMode="auto">
            <a:xfrm>
              <a:off x="1066800" y="4114800"/>
              <a:ext cx="838200" cy="353943"/>
            </a:xfrm>
            <a:prstGeom prst="rect">
              <a:avLst/>
            </a:prstGeom>
            <a:noFill/>
            <a:ln w="9525">
              <a:noFill/>
              <a:miter lim="800000"/>
              <a:headEnd/>
              <a:tailEnd/>
            </a:ln>
          </p:spPr>
          <p:txBody>
            <a:bodyPr>
              <a:spAutoFit/>
            </a:bodyPr>
            <a:lstStyle/>
            <a:p>
              <a:r>
                <a:rPr lang="es-ES_tradnl" sz="1700" i="1">
                  <a:latin typeface="Calibri" pitchFamily="34" charset="0"/>
                </a:rPr>
                <a:t>1.2 cm</a:t>
              </a:r>
              <a:endParaRPr lang="es-MX" sz="1700" i="1">
                <a:latin typeface="Calibri" pitchFamily="34" charset="0"/>
              </a:endParaRPr>
            </a:p>
          </p:txBody>
        </p:sp>
        <p:cxnSp>
          <p:nvCxnSpPr>
            <p:cNvPr id="94" name="93 Conector recto de flecha"/>
            <p:cNvCxnSpPr/>
            <p:nvPr/>
          </p:nvCxnSpPr>
          <p:spPr>
            <a:xfrm rot="5400000">
              <a:off x="1576800" y="4320001"/>
              <a:ext cx="5040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grpSp>
        <p:nvGrpSpPr>
          <p:cNvPr id="12318" name="46 Grupo"/>
          <p:cNvGrpSpPr>
            <a:grpSpLocks/>
          </p:cNvGrpSpPr>
          <p:nvPr/>
        </p:nvGrpSpPr>
        <p:grpSpPr bwMode="auto">
          <a:xfrm>
            <a:off x="2514600" y="5029200"/>
            <a:ext cx="1143000" cy="593725"/>
            <a:chOff x="2590800" y="5638800"/>
            <a:chExt cx="1143000" cy="594211"/>
          </a:xfrm>
        </p:grpSpPr>
        <p:sp>
          <p:nvSpPr>
            <p:cNvPr id="12333" name="107 CuadroTexto"/>
            <p:cNvSpPr txBox="1">
              <a:spLocks noChangeArrowheads="1"/>
            </p:cNvSpPr>
            <p:nvPr/>
          </p:nvSpPr>
          <p:spPr bwMode="auto">
            <a:xfrm>
              <a:off x="2776200" y="5879068"/>
              <a:ext cx="838200" cy="353943"/>
            </a:xfrm>
            <a:prstGeom prst="rect">
              <a:avLst/>
            </a:prstGeom>
            <a:noFill/>
            <a:ln w="9525">
              <a:noFill/>
              <a:miter lim="800000"/>
              <a:headEnd/>
              <a:tailEnd/>
            </a:ln>
          </p:spPr>
          <p:txBody>
            <a:bodyPr>
              <a:spAutoFit/>
            </a:bodyPr>
            <a:lstStyle/>
            <a:p>
              <a:r>
                <a:rPr lang="es-ES_tradnl" sz="1700" i="1">
                  <a:latin typeface="Calibri" pitchFamily="34" charset="0"/>
                </a:rPr>
                <a:t>1.2 cm</a:t>
              </a:r>
              <a:endParaRPr lang="es-MX" sz="1700" i="1">
                <a:latin typeface="Calibri" pitchFamily="34" charset="0"/>
              </a:endParaRPr>
            </a:p>
          </p:txBody>
        </p:sp>
        <p:grpSp>
          <p:nvGrpSpPr>
            <p:cNvPr id="12334" name="40 Grupo"/>
            <p:cNvGrpSpPr>
              <a:grpSpLocks/>
            </p:cNvGrpSpPr>
            <p:nvPr/>
          </p:nvGrpSpPr>
          <p:grpSpPr bwMode="auto">
            <a:xfrm>
              <a:off x="2590800" y="5638800"/>
              <a:ext cx="1143000" cy="365611"/>
              <a:chOff x="2590800" y="5638800"/>
              <a:chExt cx="1143000" cy="365611"/>
            </a:xfrm>
          </p:grpSpPr>
          <p:cxnSp>
            <p:nvCxnSpPr>
              <p:cNvPr id="109" name="108 Conector recto de flecha"/>
              <p:cNvCxnSpPr/>
              <p:nvPr/>
            </p:nvCxnSpPr>
            <p:spPr>
              <a:xfrm rot="10800000">
                <a:off x="2894013" y="5791325"/>
                <a:ext cx="534987"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0" name="109 Conector recto"/>
              <p:cNvCxnSpPr/>
              <p:nvPr/>
            </p:nvCxnSpPr>
            <p:spPr>
              <a:xfrm rot="5400000">
                <a:off x="2742282" y="5790531"/>
                <a:ext cx="305049" cy="1587"/>
              </a:xfrm>
              <a:prstGeom prst="line">
                <a:avLst/>
              </a:prstGeom>
            </p:spPr>
            <p:style>
              <a:lnRef idx="1">
                <a:schemeClr val="dk1"/>
              </a:lnRef>
              <a:fillRef idx="0">
                <a:schemeClr val="dk1"/>
              </a:fillRef>
              <a:effectRef idx="0">
                <a:schemeClr val="dk1"/>
              </a:effectRef>
              <a:fontRef idx="minor">
                <a:schemeClr val="tx1"/>
              </a:fontRef>
            </p:style>
          </p:cxnSp>
          <p:cxnSp>
            <p:nvCxnSpPr>
              <p:cNvPr id="111" name="110 Conector recto"/>
              <p:cNvCxnSpPr/>
              <p:nvPr/>
            </p:nvCxnSpPr>
            <p:spPr>
              <a:xfrm rot="5400000">
                <a:off x="3275682" y="5790531"/>
                <a:ext cx="305049" cy="1587"/>
              </a:xfrm>
              <a:prstGeom prst="line">
                <a:avLst/>
              </a:prstGeom>
            </p:spPr>
            <p:style>
              <a:lnRef idx="1">
                <a:schemeClr val="dk1"/>
              </a:lnRef>
              <a:fillRef idx="0">
                <a:schemeClr val="dk1"/>
              </a:fillRef>
              <a:effectRef idx="0">
                <a:schemeClr val="dk1"/>
              </a:effectRef>
              <a:fontRef idx="minor">
                <a:schemeClr val="tx1"/>
              </a:fontRef>
            </p:style>
          </p:cxnSp>
          <p:sp>
            <p:nvSpPr>
              <p:cNvPr id="12338" name="111 CuadroTexto"/>
              <p:cNvSpPr txBox="1">
                <a:spLocks noChangeArrowheads="1"/>
              </p:cNvSpPr>
              <p:nvPr/>
            </p:nvSpPr>
            <p:spPr bwMode="auto">
              <a:xfrm>
                <a:off x="2590800" y="5650468"/>
                <a:ext cx="304800" cy="353943"/>
              </a:xfrm>
              <a:prstGeom prst="rect">
                <a:avLst/>
              </a:prstGeom>
              <a:noFill/>
              <a:ln w="9525">
                <a:noFill/>
                <a:miter lim="800000"/>
                <a:headEnd/>
                <a:tailEnd/>
              </a:ln>
            </p:spPr>
            <p:txBody>
              <a:bodyPr>
                <a:spAutoFit/>
              </a:bodyPr>
              <a:lstStyle/>
              <a:p>
                <a:r>
                  <a:rPr lang="es-ES_tradnl" sz="1700" b="1" i="1">
                    <a:latin typeface="Calibri" pitchFamily="34" charset="0"/>
                  </a:rPr>
                  <a:t>p</a:t>
                </a:r>
                <a:endParaRPr lang="es-MX" sz="1700" b="1" i="1">
                  <a:latin typeface="Calibri" pitchFamily="34" charset="0"/>
                </a:endParaRPr>
              </a:p>
            </p:txBody>
          </p:sp>
          <p:sp>
            <p:nvSpPr>
              <p:cNvPr id="12339" name="113 CuadroTexto"/>
              <p:cNvSpPr txBox="1">
                <a:spLocks noChangeArrowheads="1"/>
              </p:cNvSpPr>
              <p:nvPr/>
            </p:nvSpPr>
            <p:spPr bwMode="auto">
              <a:xfrm>
                <a:off x="3429000" y="5638800"/>
                <a:ext cx="304800" cy="353943"/>
              </a:xfrm>
              <a:prstGeom prst="rect">
                <a:avLst/>
              </a:prstGeom>
              <a:noFill/>
              <a:ln w="9525">
                <a:noFill/>
                <a:miter lim="800000"/>
                <a:headEnd/>
                <a:tailEnd/>
              </a:ln>
            </p:spPr>
            <p:txBody>
              <a:bodyPr>
                <a:spAutoFit/>
              </a:bodyPr>
              <a:lstStyle/>
              <a:p>
                <a:r>
                  <a:rPr lang="es-ES_tradnl" sz="1700" b="1" i="1">
                    <a:latin typeface="Calibri" pitchFamily="34" charset="0"/>
                  </a:rPr>
                  <a:t>p</a:t>
                </a:r>
                <a:endParaRPr lang="es-MX" sz="1700" b="1" i="1">
                  <a:latin typeface="Calibri" pitchFamily="34" charset="0"/>
                </a:endParaRPr>
              </a:p>
            </p:txBody>
          </p:sp>
        </p:grpSp>
      </p:grpSp>
      <p:grpSp>
        <p:nvGrpSpPr>
          <p:cNvPr id="12319" name="42 Grupo"/>
          <p:cNvGrpSpPr>
            <a:grpSpLocks/>
          </p:cNvGrpSpPr>
          <p:nvPr/>
        </p:nvGrpSpPr>
        <p:grpSpPr bwMode="auto">
          <a:xfrm>
            <a:off x="7620000" y="6019800"/>
            <a:ext cx="1447800" cy="762000"/>
            <a:chOff x="7620000" y="6019800"/>
            <a:chExt cx="1447800" cy="762000"/>
          </a:xfrm>
        </p:grpSpPr>
        <p:sp>
          <p:nvSpPr>
            <p:cNvPr id="46" name="45 Flecha a la derecha con bandas"/>
            <p:cNvSpPr/>
            <p:nvPr/>
          </p:nvSpPr>
          <p:spPr bwMode="auto">
            <a:xfrm flipH="1">
              <a:off x="7620000" y="6019800"/>
              <a:ext cx="1447800" cy="762000"/>
            </a:xfrm>
            <a:prstGeom prst="stripedRightArrow">
              <a:avLst>
                <a:gd name="adj1" fmla="val 50000"/>
                <a:gd name="adj2" fmla="val 44000"/>
              </a:avLst>
            </a:prstGeom>
            <a:solidFill>
              <a:schemeClr val="tx1"/>
            </a:solidFill>
            <a:ln>
              <a:headEnd type="none" w="med" len="med"/>
              <a:tailEnd type="none" w="med" len="med"/>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lstStyle/>
            <a:p>
              <a:pPr algn="ctr">
                <a:defRPr/>
              </a:pPr>
              <a:endParaRPr lang="es-MX" sz="1700" b="1" dirty="0">
                <a:solidFill>
                  <a:schemeClr val="bg1"/>
                </a:solidFill>
                <a:latin typeface="Arial" charset="0"/>
              </a:endParaRPr>
            </a:p>
          </p:txBody>
        </p:sp>
        <p:sp>
          <p:nvSpPr>
            <p:cNvPr id="12332" name="47 CuadroTexto">
              <a:hlinkClick r:id="rId3" action="ppaction://hlinksldjump"/>
            </p:cNvPr>
            <p:cNvSpPr txBox="1">
              <a:spLocks noChangeArrowheads="1"/>
            </p:cNvSpPr>
            <p:nvPr/>
          </p:nvSpPr>
          <p:spPr bwMode="auto">
            <a:xfrm>
              <a:off x="7772400" y="6172200"/>
              <a:ext cx="1219200" cy="478763"/>
            </a:xfrm>
            <a:prstGeom prst="rect">
              <a:avLst/>
            </a:prstGeom>
            <a:noFill/>
            <a:ln w="9525">
              <a:noFill/>
              <a:miter lim="800000"/>
              <a:headEnd/>
              <a:tailEnd/>
            </a:ln>
          </p:spPr>
          <p:txBody>
            <a:bodyPr>
              <a:spAutoFit/>
            </a:bodyPr>
            <a:lstStyle/>
            <a:p>
              <a:r>
                <a:rPr lang="es-ES_tradnl" sz="2200" b="1">
                  <a:solidFill>
                    <a:schemeClr val="bg1"/>
                  </a:solidFill>
                  <a:latin typeface="Calibri" pitchFamily="34" charset="0"/>
                </a:rPr>
                <a:t>Regresar</a:t>
              </a:r>
              <a:endParaRPr lang="es-MX" sz="2200" b="1">
                <a:solidFill>
                  <a:schemeClr val="bg1"/>
                </a:solidFill>
                <a:latin typeface="Calibri" pitchFamily="34" charset="0"/>
              </a:endParaRPr>
            </a:p>
          </p:txBody>
        </p:sp>
      </p:grpSp>
      <p:cxnSp>
        <p:nvCxnSpPr>
          <p:cNvPr id="50" name="49 Conector recto de flecha"/>
          <p:cNvCxnSpPr/>
          <p:nvPr/>
        </p:nvCxnSpPr>
        <p:spPr>
          <a:xfrm rot="5400000">
            <a:off x="4915694" y="3467894"/>
            <a:ext cx="51054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52" name="51 Conector recto"/>
          <p:cNvCxnSpPr/>
          <p:nvPr/>
        </p:nvCxnSpPr>
        <p:spPr>
          <a:xfrm>
            <a:off x="7010400" y="914400"/>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75" name="74 Conector recto"/>
          <p:cNvCxnSpPr/>
          <p:nvPr/>
        </p:nvCxnSpPr>
        <p:spPr>
          <a:xfrm>
            <a:off x="7010400" y="6021388"/>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77" name="76 Conector recto de flecha"/>
          <p:cNvCxnSpPr/>
          <p:nvPr/>
        </p:nvCxnSpPr>
        <p:spPr>
          <a:xfrm rot="10800000">
            <a:off x="1901825" y="6324600"/>
            <a:ext cx="5184775"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8" name="77 Conector recto"/>
          <p:cNvCxnSpPr/>
          <p:nvPr/>
        </p:nvCxnSpPr>
        <p:spPr>
          <a:xfrm rot="5400000">
            <a:off x="1601788" y="6248400"/>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79" name="78 Conector recto"/>
          <p:cNvCxnSpPr/>
          <p:nvPr/>
        </p:nvCxnSpPr>
        <p:spPr>
          <a:xfrm rot="5400000">
            <a:off x="6781800" y="6224588"/>
            <a:ext cx="609600" cy="0"/>
          </a:xfrm>
          <a:prstGeom prst="line">
            <a:avLst/>
          </a:prstGeom>
        </p:spPr>
        <p:style>
          <a:lnRef idx="1">
            <a:schemeClr val="dk1"/>
          </a:lnRef>
          <a:fillRef idx="0">
            <a:schemeClr val="dk1"/>
          </a:fillRef>
          <a:effectRef idx="0">
            <a:schemeClr val="dk1"/>
          </a:effectRef>
          <a:fontRef idx="minor">
            <a:schemeClr val="tx1"/>
          </a:fontRef>
        </p:style>
      </p:cxnSp>
      <p:sp>
        <p:nvSpPr>
          <p:cNvPr id="12326" name="79 CuadroTexto"/>
          <p:cNvSpPr txBox="1">
            <a:spLocks noChangeArrowheads="1"/>
          </p:cNvSpPr>
          <p:nvPr/>
        </p:nvSpPr>
        <p:spPr bwMode="auto">
          <a:xfrm>
            <a:off x="7467600" y="3276600"/>
            <a:ext cx="838200" cy="354013"/>
          </a:xfrm>
          <a:prstGeom prst="rect">
            <a:avLst/>
          </a:prstGeom>
          <a:noFill/>
          <a:ln w="9525">
            <a:noFill/>
            <a:miter lim="800000"/>
            <a:headEnd/>
            <a:tailEnd/>
          </a:ln>
        </p:spPr>
        <p:txBody>
          <a:bodyPr>
            <a:spAutoFit/>
          </a:bodyPr>
          <a:lstStyle/>
          <a:p>
            <a:r>
              <a:rPr lang="es-ES_tradnl" sz="1700" i="1">
                <a:latin typeface="Calibri" pitchFamily="34" charset="0"/>
              </a:rPr>
              <a:t>15 cm</a:t>
            </a:r>
            <a:endParaRPr lang="es-MX" sz="1700" i="1">
              <a:latin typeface="Calibri" pitchFamily="34" charset="0"/>
            </a:endParaRPr>
          </a:p>
        </p:txBody>
      </p:sp>
      <p:sp>
        <p:nvSpPr>
          <p:cNvPr id="12327" name="81 CuadroTexto"/>
          <p:cNvSpPr txBox="1">
            <a:spLocks noChangeArrowheads="1"/>
          </p:cNvSpPr>
          <p:nvPr/>
        </p:nvSpPr>
        <p:spPr bwMode="auto">
          <a:xfrm>
            <a:off x="4114800" y="6300788"/>
            <a:ext cx="838200" cy="352425"/>
          </a:xfrm>
          <a:prstGeom prst="rect">
            <a:avLst/>
          </a:prstGeom>
          <a:noFill/>
          <a:ln w="9525">
            <a:noFill/>
            <a:miter lim="800000"/>
            <a:headEnd/>
            <a:tailEnd/>
          </a:ln>
        </p:spPr>
        <p:txBody>
          <a:bodyPr>
            <a:spAutoFit/>
          </a:bodyPr>
          <a:lstStyle/>
          <a:p>
            <a:r>
              <a:rPr lang="es-ES_tradnl" sz="1700" i="1">
                <a:latin typeface="Calibri" pitchFamily="34" charset="0"/>
              </a:rPr>
              <a:t>15 cm</a:t>
            </a:r>
            <a:endParaRPr lang="es-MX" sz="1700" i="1">
              <a:latin typeface="Calibri" pitchFamily="34" charset="0"/>
            </a:endParaRPr>
          </a:p>
        </p:txBody>
      </p:sp>
      <p:pic>
        <p:nvPicPr>
          <p:cNvPr id="55" name="tabla.wav">
            <a:hlinkClick r:id="" action="ppaction://media"/>
          </p:cNvPr>
          <p:cNvPicPr>
            <a:picLocks noRot="1" noChangeAspect="1"/>
          </p:cNvPicPr>
          <p:nvPr>
            <a:wavAudioFile r:embed="rId1" name="tabla.wav"/>
          </p:nvPr>
        </p:nvPicPr>
        <p:blipFill>
          <a:blip r:embed="rId4" cstate="print"/>
          <a:srcRect/>
          <a:stretch>
            <a:fillRect/>
          </a:stretch>
        </p:blipFill>
        <p:spPr bwMode="auto">
          <a:xfrm>
            <a:off x="8839200" y="3124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80" fill="hold"/>
                                        <p:tgtEl>
                                          <p:spTgt spid="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42"/>
          <p:cNvSpPr>
            <a:spLocks/>
          </p:cNvSpPr>
          <p:nvPr/>
        </p:nvSpPr>
        <p:spPr bwMode="auto">
          <a:xfrm>
            <a:off x="3294063" y="152400"/>
            <a:ext cx="2438400" cy="1066800"/>
          </a:xfrm>
          <a:custGeom>
            <a:avLst/>
            <a:gdLst>
              <a:gd name="T0" fmla="*/ 0 w 1536"/>
              <a:gd name="T1" fmla="*/ 2147483647 h 672"/>
              <a:gd name="T2" fmla="*/ 2147483647 w 1536"/>
              <a:gd name="T3" fmla="*/ 2147483647 h 672"/>
              <a:gd name="T4" fmla="*/ 2147483647 w 1536"/>
              <a:gd name="T5" fmla="*/ 0 h 672"/>
              <a:gd name="T6" fmla="*/ 2147483647 w 1536"/>
              <a:gd name="T7" fmla="*/ 2147483647 h 672"/>
              <a:gd name="T8" fmla="*/ 2147483647 w 1536"/>
              <a:gd name="T9" fmla="*/ 2147483647 h 672"/>
              <a:gd name="T10" fmla="*/ 0 60000 65536"/>
              <a:gd name="T11" fmla="*/ 0 60000 65536"/>
              <a:gd name="T12" fmla="*/ 0 60000 65536"/>
              <a:gd name="T13" fmla="*/ 0 60000 65536"/>
              <a:gd name="T14" fmla="*/ 0 60000 65536"/>
              <a:gd name="T15" fmla="*/ 0 w 1536"/>
              <a:gd name="T16" fmla="*/ 0 h 672"/>
              <a:gd name="T17" fmla="*/ 1536 w 1536"/>
              <a:gd name="T18" fmla="*/ 672 h 672"/>
            </a:gdLst>
            <a:ahLst/>
            <a:cxnLst>
              <a:cxn ang="T10">
                <a:pos x="T0" y="T1"/>
              </a:cxn>
              <a:cxn ang="T11">
                <a:pos x="T2" y="T3"/>
              </a:cxn>
              <a:cxn ang="T12">
                <a:pos x="T4" y="T5"/>
              </a:cxn>
              <a:cxn ang="T13">
                <a:pos x="T6" y="T7"/>
              </a:cxn>
              <a:cxn ang="T14">
                <a:pos x="T8" y="T9"/>
              </a:cxn>
            </a:cxnLst>
            <a:rect l="T15" t="T16" r="T17" b="T18"/>
            <a:pathLst>
              <a:path w="1536" h="672">
                <a:moveTo>
                  <a:pt x="0" y="576"/>
                </a:moveTo>
                <a:lnTo>
                  <a:pt x="624" y="288"/>
                </a:lnTo>
                <a:lnTo>
                  <a:pt x="768" y="0"/>
                </a:lnTo>
                <a:lnTo>
                  <a:pt x="576" y="288"/>
                </a:lnTo>
                <a:lnTo>
                  <a:pt x="1536" y="672"/>
                </a:lnTo>
              </a:path>
            </a:pathLst>
          </a:custGeom>
          <a:noFill/>
          <a:ln w="38100" cmpd="sng">
            <a:solidFill>
              <a:srgbClr val="D67000"/>
            </a:solidFill>
            <a:round/>
            <a:headEnd/>
            <a:tailEnd/>
          </a:ln>
        </p:spPr>
        <p:txBody>
          <a:bodyPr/>
          <a:lstStyle/>
          <a:p>
            <a:endParaRPr lang="es-MX"/>
          </a:p>
        </p:txBody>
      </p:sp>
      <p:pic>
        <p:nvPicPr>
          <p:cNvPr id="13315" name="Picture 29"/>
          <p:cNvPicPr>
            <a:picLocks noChangeAspect="1" noChangeArrowheads="1"/>
          </p:cNvPicPr>
          <p:nvPr/>
        </p:nvPicPr>
        <p:blipFill>
          <a:blip r:embed="rId2" cstate="print"/>
          <a:srcRect/>
          <a:stretch>
            <a:fillRect/>
          </a:stretch>
        </p:blipFill>
        <p:spPr bwMode="auto">
          <a:xfrm>
            <a:off x="609600" y="2438400"/>
            <a:ext cx="7332663" cy="3429000"/>
          </a:xfrm>
          <a:prstGeom prst="rect">
            <a:avLst/>
          </a:prstGeom>
          <a:noFill/>
          <a:ln w="9525">
            <a:noFill/>
            <a:miter lim="800000"/>
            <a:headEnd/>
            <a:tailEnd/>
          </a:ln>
        </p:spPr>
      </p:pic>
      <p:pic>
        <p:nvPicPr>
          <p:cNvPr id="13316" name="Picture 9"/>
          <p:cNvPicPr>
            <a:picLocks noChangeAspect="1" noChangeArrowheads="1"/>
          </p:cNvPicPr>
          <p:nvPr/>
        </p:nvPicPr>
        <p:blipFill>
          <a:blip r:embed="rId3" cstate="print"/>
          <a:srcRect l="22444" r="26317"/>
          <a:stretch>
            <a:fillRect/>
          </a:stretch>
        </p:blipFill>
        <p:spPr bwMode="auto">
          <a:xfrm>
            <a:off x="2836863" y="685800"/>
            <a:ext cx="533400" cy="3768725"/>
          </a:xfrm>
          <a:prstGeom prst="rect">
            <a:avLst/>
          </a:prstGeom>
          <a:noFill/>
          <a:ln w="9525">
            <a:noFill/>
            <a:miter lim="800000"/>
            <a:headEnd/>
            <a:tailEnd/>
          </a:ln>
        </p:spPr>
      </p:pic>
      <p:pic>
        <p:nvPicPr>
          <p:cNvPr id="13317" name="Picture 10"/>
          <p:cNvPicPr>
            <a:picLocks noChangeAspect="1" noChangeArrowheads="1"/>
          </p:cNvPicPr>
          <p:nvPr/>
        </p:nvPicPr>
        <p:blipFill>
          <a:blip r:embed="rId3" cstate="print"/>
          <a:srcRect l="22444" r="26317"/>
          <a:stretch>
            <a:fillRect/>
          </a:stretch>
        </p:blipFill>
        <p:spPr bwMode="auto">
          <a:xfrm>
            <a:off x="5656263" y="762000"/>
            <a:ext cx="533400" cy="3768725"/>
          </a:xfrm>
          <a:prstGeom prst="rect">
            <a:avLst/>
          </a:prstGeom>
          <a:noFill/>
          <a:ln w="9525">
            <a:noFill/>
            <a:miter lim="800000"/>
            <a:headEnd/>
            <a:tailEnd/>
          </a:ln>
        </p:spPr>
      </p:pic>
      <p:sp>
        <p:nvSpPr>
          <p:cNvPr id="13318" name="Rectangle 13"/>
          <p:cNvSpPr>
            <a:spLocks noChangeArrowheads="1"/>
          </p:cNvSpPr>
          <p:nvPr/>
        </p:nvSpPr>
        <p:spPr bwMode="auto">
          <a:xfrm>
            <a:off x="4665663" y="2438400"/>
            <a:ext cx="76200" cy="1600200"/>
          </a:xfrm>
          <a:prstGeom prst="rect">
            <a:avLst/>
          </a:prstGeom>
          <a:solidFill>
            <a:schemeClr val="bg2"/>
          </a:solidFill>
          <a:ln w="3175">
            <a:solidFill>
              <a:schemeClr val="tx1"/>
            </a:solidFill>
            <a:miter lim="800000"/>
            <a:headEnd/>
            <a:tailEnd/>
          </a:ln>
        </p:spPr>
        <p:txBody>
          <a:bodyPr wrap="none" anchor="ctr"/>
          <a:lstStyle/>
          <a:p>
            <a:endParaRPr lang="es-MX"/>
          </a:p>
        </p:txBody>
      </p:sp>
      <p:grpSp>
        <p:nvGrpSpPr>
          <p:cNvPr id="13319" name="Group 37"/>
          <p:cNvGrpSpPr>
            <a:grpSpLocks/>
          </p:cNvGrpSpPr>
          <p:nvPr/>
        </p:nvGrpSpPr>
        <p:grpSpPr bwMode="auto">
          <a:xfrm>
            <a:off x="4246563" y="1981200"/>
            <a:ext cx="495300" cy="1885950"/>
            <a:chOff x="240" y="-36"/>
            <a:chExt cx="865" cy="3300"/>
          </a:xfrm>
        </p:grpSpPr>
        <p:sp>
          <p:nvSpPr>
            <p:cNvPr id="13338" name="Rectangle 36"/>
            <p:cNvSpPr>
              <a:spLocks noChangeArrowheads="1"/>
            </p:cNvSpPr>
            <p:nvPr/>
          </p:nvSpPr>
          <p:spPr bwMode="auto">
            <a:xfrm>
              <a:off x="240" y="336"/>
              <a:ext cx="864" cy="2448"/>
            </a:xfrm>
            <a:prstGeom prst="rect">
              <a:avLst/>
            </a:prstGeom>
            <a:solidFill>
              <a:schemeClr val="tx1"/>
            </a:solidFill>
            <a:ln w="9525">
              <a:solidFill>
                <a:schemeClr val="tx1"/>
              </a:solidFill>
              <a:miter lim="800000"/>
              <a:headEnd/>
              <a:tailEnd/>
            </a:ln>
          </p:spPr>
          <p:txBody>
            <a:bodyPr wrap="none" anchor="ctr"/>
            <a:lstStyle/>
            <a:p>
              <a:endParaRPr lang="es-MX"/>
            </a:p>
          </p:txBody>
        </p:sp>
        <p:pic>
          <p:nvPicPr>
            <p:cNvPr id="13339" name="Picture 35"/>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241" y="-36"/>
              <a:ext cx="864" cy="3300"/>
            </a:xfrm>
            <a:prstGeom prst="rect">
              <a:avLst/>
            </a:prstGeom>
            <a:noFill/>
            <a:ln w="9525">
              <a:noFill/>
              <a:miter lim="800000"/>
              <a:headEnd/>
              <a:tailEnd/>
            </a:ln>
          </p:spPr>
        </p:pic>
      </p:grpSp>
      <p:sp>
        <p:nvSpPr>
          <p:cNvPr id="13320" name="Rectangle 17"/>
          <p:cNvSpPr>
            <a:spLocks noChangeArrowheads="1"/>
          </p:cNvSpPr>
          <p:nvPr/>
        </p:nvSpPr>
        <p:spPr bwMode="auto">
          <a:xfrm rot="-3431008">
            <a:off x="4126707" y="3048793"/>
            <a:ext cx="381000" cy="74613"/>
          </a:xfrm>
          <a:prstGeom prst="rect">
            <a:avLst/>
          </a:prstGeom>
          <a:solidFill>
            <a:schemeClr val="bg2"/>
          </a:solidFill>
          <a:ln w="3175">
            <a:solidFill>
              <a:schemeClr val="tx1"/>
            </a:solidFill>
            <a:miter lim="800000"/>
            <a:headEnd/>
            <a:tailEnd/>
          </a:ln>
        </p:spPr>
        <p:txBody>
          <a:bodyPr wrap="none" anchor="ctr"/>
          <a:lstStyle/>
          <a:p>
            <a:endParaRPr lang="es-MX"/>
          </a:p>
        </p:txBody>
      </p:sp>
      <p:sp>
        <p:nvSpPr>
          <p:cNvPr id="13321" name="Line 38"/>
          <p:cNvSpPr>
            <a:spLocks noChangeShapeType="1"/>
          </p:cNvSpPr>
          <p:nvPr/>
        </p:nvSpPr>
        <p:spPr bwMode="auto">
          <a:xfrm>
            <a:off x="3979863" y="3048000"/>
            <a:ext cx="762000" cy="0"/>
          </a:xfrm>
          <a:prstGeom prst="line">
            <a:avLst/>
          </a:prstGeom>
          <a:noFill/>
          <a:ln w="57150">
            <a:solidFill>
              <a:srgbClr val="D67000"/>
            </a:solidFill>
            <a:round/>
            <a:headEnd/>
            <a:tailEnd/>
          </a:ln>
        </p:spPr>
        <p:txBody>
          <a:bodyPr/>
          <a:lstStyle/>
          <a:p>
            <a:endParaRPr lang="es-MX"/>
          </a:p>
        </p:txBody>
      </p:sp>
      <p:sp>
        <p:nvSpPr>
          <p:cNvPr id="13322" name="Rectangle 12"/>
          <p:cNvSpPr>
            <a:spLocks noChangeArrowheads="1"/>
          </p:cNvSpPr>
          <p:nvPr/>
        </p:nvSpPr>
        <p:spPr bwMode="auto">
          <a:xfrm>
            <a:off x="4208463" y="3124200"/>
            <a:ext cx="76200" cy="1600200"/>
          </a:xfrm>
          <a:prstGeom prst="rect">
            <a:avLst/>
          </a:prstGeom>
          <a:solidFill>
            <a:schemeClr val="bg2"/>
          </a:solidFill>
          <a:ln w="3175">
            <a:solidFill>
              <a:schemeClr val="tx1"/>
            </a:solidFill>
            <a:miter lim="800000"/>
            <a:headEnd/>
            <a:tailEnd/>
          </a:ln>
        </p:spPr>
        <p:txBody>
          <a:bodyPr wrap="none" anchor="ctr"/>
          <a:lstStyle/>
          <a:p>
            <a:endParaRPr lang="es-MX"/>
          </a:p>
        </p:txBody>
      </p:sp>
      <p:sp>
        <p:nvSpPr>
          <p:cNvPr id="13323" name="Line 39"/>
          <p:cNvSpPr>
            <a:spLocks noChangeShapeType="1"/>
          </p:cNvSpPr>
          <p:nvPr/>
        </p:nvSpPr>
        <p:spPr bwMode="auto">
          <a:xfrm flipH="1">
            <a:off x="1846263" y="4267200"/>
            <a:ext cx="1066800" cy="762000"/>
          </a:xfrm>
          <a:prstGeom prst="line">
            <a:avLst/>
          </a:prstGeom>
          <a:noFill/>
          <a:ln w="38100">
            <a:solidFill>
              <a:srgbClr val="D67000"/>
            </a:solidFill>
            <a:round/>
            <a:headEnd/>
            <a:tailEnd/>
          </a:ln>
        </p:spPr>
        <p:txBody>
          <a:bodyPr/>
          <a:lstStyle/>
          <a:p>
            <a:endParaRPr lang="es-MX"/>
          </a:p>
        </p:txBody>
      </p:sp>
      <p:sp>
        <p:nvSpPr>
          <p:cNvPr id="13324" name="Line 53"/>
          <p:cNvSpPr>
            <a:spLocks noChangeShapeType="1"/>
          </p:cNvSpPr>
          <p:nvPr/>
        </p:nvSpPr>
        <p:spPr bwMode="auto">
          <a:xfrm flipH="1">
            <a:off x="2379663" y="4648200"/>
            <a:ext cx="1600200" cy="381000"/>
          </a:xfrm>
          <a:prstGeom prst="line">
            <a:avLst/>
          </a:prstGeom>
          <a:noFill/>
          <a:ln w="38100">
            <a:solidFill>
              <a:srgbClr val="D67000"/>
            </a:solidFill>
            <a:round/>
            <a:headEnd/>
            <a:tailEnd/>
          </a:ln>
        </p:spPr>
        <p:txBody>
          <a:bodyPr/>
          <a:lstStyle/>
          <a:p>
            <a:endParaRPr lang="es-MX"/>
          </a:p>
        </p:txBody>
      </p:sp>
      <p:sp>
        <p:nvSpPr>
          <p:cNvPr id="13325" name="Line 54"/>
          <p:cNvSpPr>
            <a:spLocks noChangeShapeType="1"/>
          </p:cNvSpPr>
          <p:nvPr/>
        </p:nvSpPr>
        <p:spPr bwMode="auto">
          <a:xfrm flipH="1">
            <a:off x="5122863" y="4343400"/>
            <a:ext cx="990600" cy="381000"/>
          </a:xfrm>
          <a:prstGeom prst="line">
            <a:avLst/>
          </a:prstGeom>
          <a:noFill/>
          <a:ln w="38100">
            <a:solidFill>
              <a:srgbClr val="D67000"/>
            </a:solidFill>
            <a:round/>
            <a:headEnd/>
            <a:tailEnd/>
          </a:ln>
        </p:spPr>
        <p:txBody>
          <a:bodyPr/>
          <a:lstStyle/>
          <a:p>
            <a:endParaRPr lang="es-MX"/>
          </a:p>
        </p:txBody>
      </p:sp>
      <p:sp>
        <p:nvSpPr>
          <p:cNvPr id="13326" name="AutoShape 55"/>
          <p:cNvSpPr>
            <a:spLocks noChangeArrowheads="1"/>
          </p:cNvSpPr>
          <p:nvPr/>
        </p:nvSpPr>
        <p:spPr bwMode="auto">
          <a:xfrm>
            <a:off x="3370263" y="4572000"/>
            <a:ext cx="6858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82" y="10800"/>
                </a:moveTo>
                <a:cubicBezTo>
                  <a:pt x="8182" y="12246"/>
                  <a:pt x="9354" y="13418"/>
                  <a:pt x="10800" y="13418"/>
                </a:cubicBezTo>
                <a:cubicBezTo>
                  <a:pt x="12246" y="13418"/>
                  <a:pt x="13418" y="12246"/>
                  <a:pt x="13418" y="10800"/>
                </a:cubicBezTo>
                <a:cubicBezTo>
                  <a:pt x="13418" y="9354"/>
                  <a:pt x="12246" y="8182"/>
                  <a:pt x="10800" y="8182"/>
                </a:cubicBezTo>
                <a:cubicBezTo>
                  <a:pt x="9354" y="8182"/>
                  <a:pt x="8182" y="9354"/>
                  <a:pt x="8182" y="10800"/>
                </a:cubicBezTo>
                <a:close/>
              </a:path>
            </a:pathLst>
          </a:custGeom>
          <a:solidFill>
            <a:schemeClr val="bg2"/>
          </a:solidFill>
          <a:ln w="9525">
            <a:solidFill>
              <a:srgbClr val="777777"/>
            </a:solidFill>
            <a:round/>
            <a:headEnd/>
            <a:tailEnd/>
          </a:ln>
        </p:spPr>
        <p:txBody>
          <a:bodyPr wrap="none" anchor="ctr"/>
          <a:lstStyle/>
          <a:p>
            <a:endParaRPr lang="es-MX"/>
          </a:p>
        </p:txBody>
      </p:sp>
      <p:sp>
        <p:nvSpPr>
          <p:cNvPr id="13327" name="AutoShape 56"/>
          <p:cNvSpPr>
            <a:spLocks noChangeArrowheads="1"/>
          </p:cNvSpPr>
          <p:nvPr/>
        </p:nvSpPr>
        <p:spPr bwMode="auto">
          <a:xfrm>
            <a:off x="4741863" y="4572000"/>
            <a:ext cx="685800" cy="22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82" y="10800"/>
                </a:moveTo>
                <a:cubicBezTo>
                  <a:pt x="8182" y="12246"/>
                  <a:pt x="9354" y="13418"/>
                  <a:pt x="10800" y="13418"/>
                </a:cubicBezTo>
                <a:cubicBezTo>
                  <a:pt x="12246" y="13418"/>
                  <a:pt x="13418" y="12246"/>
                  <a:pt x="13418" y="10800"/>
                </a:cubicBezTo>
                <a:cubicBezTo>
                  <a:pt x="13418" y="9354"/>
                  <a:pt x="12246" y="8182"/>
                  <a:pt x="10800" y="8182"/>
                </a:cubicBezTo>
                <a:cubicBezTo>
                  <a:pt x="9354" y="8182"/>
                  <a:pt x="8182" y="9354"/>
                  <a:pt x="8182" y="10800"/>
                </a:cubicBezTo>
                <a:close/>
              </a:path>
            </a:pathLst>
          </a:custGeom>
          <a:solidFill>
            <a:schemeClr val="bg2"/>
          </a:solidFill>
          <a:ln w="9525">
            <a:solidFill>
              <a:schemeClr val="bg2"/>
            </a:solidFill>
            <a:round/>
            <a:headEnd/>
            <a:tailEnd/>
          </a:ln>
        </p:spPr>
        <p:txBody>
          <a:bodyPr wrap="none" anchor="ctr"/>
          <a:lstStyle/>
          <a:p>
            <a:endParaRPr lang="es-MX"/>
          </a:p>
        </p:txBody>
      </p:sp>
      <p:pic>
        <p:nvPicPr>
          <p:cNvPr id="3129" name="Picture 57"/>
          <p:cNvPicPr>
            <a:picLocks noChangeAspect="1" noChangeArrowheads="1"/>
          </p:cNvPicPr>
          <p:nvPr/>
        </p:nvPicPr>
        <p:blipFill>
          <a:blip r:embed="rId5" cstate="print"/>
          <a:srcRect r="-3226" b="-96825"/>
          <a:stretch>
            <a:fillRect/>
          </a:stretch>
        </p:blipFill>
        <p:spPr bwMode="auto">
          <a:xfrm>
            <a:off x="4953000" y="2286000"/>
            <a:ext cx="304800" cy="4724400"/>
          </a:xfrm>
          <a:prstGeom prst="rect">
            <a:avLst/>
          </a:prstGeom>
          <a:gradFill rotWithShape="1">
            <a:gsLst>
              <a:gs pos="0">
                <a:schemeClr val="accent1">
                  <a:alpha val="0"/>
                </a:schemeClr>
              </a:gs>
              <a:gs pos="100000">
                <a:schemeClr val="accent1">
                  <a:gamma/>
                  <a:shade val="46275"/>
                  <a:invGamma/>
                  <a:alpha val="0"/>
                </a:schemeClr>
              </a:gs>
            </a:gsLst>
            <a:lin ang="5400000" scaled="1"/>
          </a:gradFill>
          <a:ln w="9525">
            <a:noFill/>
            <a:miter lim="800000"/>
            <a:headEnd/>
            <a:tailEnd/>
          </a:ln>
          <a:effectLst/>
        </p:spPr>
      </p:pic>
      <p:pic>
        <p:nvPicPr>
          <p:cNvPr id="3130" name="Picture 58"/>
          <p:cNvPicPr>
            <a:picLocks noChangeAspect="1" noChangeArrowheads="1"/>
          </p:cNvPicPr>
          <p:nvPr/>
        </p:nvPicPr>
        <p:blipFill>
          <a:blip r:embed="rId6" cstate="print"/>
          <a:srcRect r="-12122" b="-92531"/>
          <a:stretch>
            <a:fillRect/>
          </a:stretch>
        </p:blipFill>
        <p:spPr bwMode="auto">
          <a:xfrm>
            <a:off x="3575050" y="2438400"/>
            <a:ext cx="234950" cy="4419600"/>
          </a:xfrm>
          <a:prstGeom prst="rect">
            <a:avLst/>
          </a:prstGeom>
          <a:gradFill rotWithShape="1">
            <a:gsLst>
              <a:gs pos="0">
                <a:schemeClr val="accent1">
                  <a:alpha val="0"/>
                </a:schemeClr>
              </a:gs>
              <a:gs pos="100000">
                <a:schemeClr val="accent1">
                  <a:gamma/>
                  <a:shade val="46275"/>
                  <a:invGamma/>
                  <a:alpha val="0"/>
                </a:schemeClr>
              </a:gs>
            </a:gsLst>
            <a:lin ang="5400000" scaled="1"/>
          </a:gradFill>
          <a:ln w="9525">
            <a:noFill/>
            <a:miter lim="800000"/>
            <a:headEnd/>
            <a:tailEnd/>
          </a:ln>
          <a:effectLst/>
        </p:spPr>
      </p:pic>
      <p:sp>
        <p:nvSpPr>
          <p:cNvPr id="13330" name="Oval 59"/>
          <p:cNvSpPr>
            <a:spLocks noChangeArrowheads="1"/>
          </p:cNvSpPr>
          <p:nvPr/>
        </p:nvSpPr>
        <p:spPr bwMode="auto">
          <a:xfrm>
            <a:off x="1693863" y="4876800"/>
            <a:ext cx="304800" cy="152400"/>
          </a:xfrm>
          <a:prstGeom prst="ellipse">
            <a:avLst/>
          </a:prstGeom>
          <a:solidFill>
            <a:schemeClr val="bg2"/>
          </a:solidFill>
          <a:ln w="9525">
            <a:solidFill>
              <a:schemeClr val="tx1"/>
            </a:solidFill>
            <a:round/>
            <a:headEnd/>
            <a:tailEnd/>
          </a:ln>
        </p:spPr>
        <p:txBody>
          <a:bodyPr wrap="none" anchor="ctr"/>
          <a:lstStyle/>
          <a:p>
            <a:endParaRPr lang="es-MX"/>
          </a:p>
        </p:txBody>
      </p:sp>
      <p:sp>
        <p:nvSpPr>
          <p:cNvPr id="13331" name="Oval 60"/>
          <p:cNvSpPr>
            <a:spLocks noChangeArrowheads="1"/>
          </p:cNvSpPr>
          <p:nvPr/>
        </p:nvSpPr>
        <p:spPr bwMode="auto">
          <a:xfrm>
            <a:off x="2227263" y="4876800"/>
            <a:ext cx="304800" cy="152400"/>
          </a:xfrm>
          <a:prstGeom prst="ellipse">
            <a:avLst/>
          </a:prstGeom>
          <a:solidFill>
            <a:schemeClr val="bg2"/>
          </a:solidFill>
          <a:ln w="9525">
            <a:solidFill>
              <a:schemeClr val="tx1"/>
            </a:solidFill>
            <a:round/>
            <a:headEnd/>
            <a:tailEnd/>
          </a:ln>
        </p:spPr>
        <p:txBody>
          <a:bodyPr wrap="none" anchor="ctr"/>
          <a:lstStyle/>
          <a:p>
            <a:endParaRPr lang="es-MX"/>
          </a:p>
        </p:txBody>
      </p:sp>
      <p:sp>
        <p:nvSpPr>
          <p:cNvPr id="13332" name="AutoShape 61">
            <a:hlinkClick r:id="" action="ppaction://hlinkshowjump?jump=nextslide" highlightClick="1"/>
          </p:cNvPr>
          <p:cNvSpPr>
            <a:spLocks noChangeArrowheads="1"/>
          </p:cNvSpPr>
          <p:nvPr/>
        </p:nvSpPr>
        <p:spPr bwMode="auto">
          <a:xfrm>
            <a:off x="703263" y="685800"/>
            <a:ext cx="457200" cy="457200"/>
          </a:xfrm>
          <a:prstGeom prst="actionButtonBlank">
            <a:avLst/>
          </a:prstGeom>
          <a:solidFill>
            <a:srgbClr val="00FF00"/>
          </a:solidFill>
          <a:ln w="9525">
            <a:noFill/>
            <a:miter lim="800000"/>
            <a:headEnd/>
            <a:tailEnd/>
          </a:ln>
        </p:spPr>
        <p:txBody>
          <a:bodyPr wrap="none" anchor="ctr"/>
          <a:lstStyle/>
          <a:p>
            <a:pPr algn="ctr"/>
            <a:r>
              <a:rPr lang="es-MX"/>
              <a:t>ON</a:t>
            </a:r>
            <a:endParaRPr lang="en-US"/>
          </a:p>
        </p:txBody>
      </p:sp>
      <p:sp>
        <p:nvSpPr>
          <p:cNvPr id="13333" name="AutoShape 62">
            <a:hlinkClick r:id="" action="ppaction://noaction" highlightClick="1"/>
          </p:cNvPr>
          <p:cNvSpPr>
            <a:spLocks noChangeArrowheads="1"/>
          </p:cNvSpPr>
          <p:nvPr/>
        </p:nvSpPr>
        <p:spPr bwMode="auto">
          <a:xfrm>
            <a:off x="1389063" y="685800"/>
            <a:ext cx="457200" cy="457200"/>
          </a:xfrm>
          <a:prstGeom prst="actionButtonBlank">
            <a:avLst/>
          </a:prstGeom>
          <a:solidFill>
            <a:srgbClr val="FF5B19"/>
          </a:solidFill>
          <a:ln w="9525">
            <a:noFill/>
            <a:miter lim="800000"/>
            <a:headEnd/>
            <a:tailEnd/>
          </a:ln>
        </p:spPr>
        <p:txBody>
          <a:bodyPr wrap="none" anchor="ctr"/>
          <a:lstStyle/>
          <a:p>
            <a:pPr algn="ctr"/>
            <a:r>
              <a:rPr lang="es-MX"/>
              <a:t>OFF</a:t>
            </a:r>
            <a:endParaRPr lang="en-US"/>
          </a:p>
        </p:txBody>
      </p:sp>
      <p:sp>
        <p:nvSpPr>
          <p:cNvPr id="27" name="26 Elipse"/>
          <p:cNvSpPr/>
          <p:nvPr/>
        </p:nvSpPr>
        <p:spPr>
          <a:xfrm>
            <a:off x="6400800" y="5715000"/>
            <a:ext cx="3810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28" name="27 Botón de acción: Hacia delante o Siguiente">
            <a:hlinkClick r:id="rId7" action="ppaction://hlinksldjump" highlightClick="1"/>
            <a:hlinkHover r:id="rId7" action="ppaction://hlinksldjump"/>
          </p:cNvPr>
          <p:cNvSpPr/>
          <p:nvPr/>
        </p:nvSpPr>
        <p:spPr>
          <a:xfrm>
            <a:off x="7999200" y="6249600"/>
            <a:ext cx="1144800" cy="608400"/>
          </a:xfrm>
          <a:prstGeom prst="actionButtonForwardNext">
            <a:avLst/>
          </a:prstGeom>
          <a:solidFill>
            <a:srgbClr val="92D05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863</TotalTime>
  <Words>423</Words>
  <Application>Microsoft Office PowerPoint</Application>
  <PresentationFormat>Presentación en pantalla (4:3)</PresentationFormat>
  <Paragraphs>68</Paragraphs>
  <Slides>14</Slides>
  <Notes>0</Notes>
  <HiddenSlides>0</HiddenSlides>
  <MMClips>5</MMClips>
  <ScaleCrop>false</ScaleCrop>
  <HeadingPairs>
    <vt:vector size="6" baseType="variant">
      <vt:variant>
        <vt:lpstr>Fuentes usadas</vt:lpstr>
      </vt:variant>
      <vt:variant>
        <vt:i4>2</vt:i4>
      </vt:variant>
      <vt:variant>
        <vt:lpstr>Tema</vt:lpstr>
      </vt:variant>
      <vt:variant>
        <vt:i4>3</vt:i4>
      </vt:variant>
      <vt:variant>
        <vt:lpstr>Títulos de diapositiva</vt:lpstr>
      </vt:variant>
      <vt:variant>
        <vt:i4>14</vt:i4>
      </vt:variant>
    </vt:vector>
  </HeadingPairs>
  <TitlesOfParts>
    <vt:vector size="19" baseType="lpstr">
      <vt:lpstr>Arial</vt:lpstr>
      <vt:lpstr>Calibri</vt:lpstr>
      <vt:lpstr>Default Design</vt:lpstr>
      <vt:lpstr>Tema de Office</vt:lpstr>
      <vt:lpstr>2_Default Design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CAP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Alumno</dc:creator>
  <cp:lastModifiedBy>JUAN CARLOS</cp:lastModifiedBy>
  <cp:revision>150</cp:revision>
  <dcterms:created xsi:type="dcterms:W3CDTF">2008-10-16T13:15:52Z</dcterms:created>
  <dcterms:modified xsi:type="dcterms:W3CDTF">2010-09-15T21:36:09Z</dcterms:modified>
</cp:coreProperties>
</file>