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5AF-9E96-41BB-A716-F6305BDC4735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9C4D-FD81-49F9-BC12-840F665C1B5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9C4D-FD81-49F9-BC12-840F665C1B59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91E9B5-2EF5-464E-890C-F415DFD3E63B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FB20EA-C3AB-4474-A5FA-7C1818804A9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Prevención de Catarata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Evitar una </a:t>
            </a:r>
            <a:r>
              <a:rPr lang="es-MX" dirty="0"/>
              <a:t>exposición prolongada a lo largo de los años a la radiación ultravioleta del sol </a:t>
            </a:r>
            <a:r>
              <a:rPr lang="es-MX" dirty="0" smtClean="0"/>
              <a:t>ya que sin </a:t>
            </a:r>
            <a:r>
              <a:rPr lang="es-MX" dirty="0"/>
              <a:t>la adecuada protección contribuye a su formación.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31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Prevención de Catarata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de Catarata</dc:title>
  <dc:creator>eFRAIN</dc:creator>
  <cp:lastModifiedBy>eFRAIN</cp:lastModifiedBy>
  <cp:revision>1</cp:revision>
  <dcterms:created xsi:type="dcterms:W3CDTF">2010-11-30T02:15:09Z</dcterms:created>
  <dcterms:modified xsi:type="dcterms:W3CDTF">2010-11-30T02:17:52Z</dcterms:modified>
</cp:coreProperties>
</file>