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5C1DB4-86C0-461B-87B1-F346F50FA05D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F3521D-6BE0-4D13-8CB5-594FEA5A7AB2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857232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600" b="1" dirty="0" smtClean="0">
                <a:latin typeface="Arial" pitchFamily="34" charset="0"/>
                <a:cs typeface="Arial" pitchFamily="34" charset="0"/>
              </a:rPr>
              <a:t>A  medida que el militarismo de las ciudades estado aumentaba constantemente, la lucha ideológica hizo lo propio. Se intensificaron los sacrificios y se reforzaron los aspectos bélicos. </a:t>
            </a:r>
            <a:endParaRPr lang="es-CO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30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COMPAQ</dc:creator>
  <cp:lastModifiedBy>COMPAQ</cp:lastModifiedBy>
  <cp:revision>2</cp:revision>
  <dcterms:created xsi:type="dcterms:W3CDTF">2011-02-25T19:00:26Z</dcterms:created>
  <dcterms:modified xsi:type="dcterms:W3CDTF">2011-02-25T19:14:10Z</dcterms:modified>
</cp:coreProperties>
</file>