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58AFBD-8A16-43BD-8F3B-D36AF3FB7BD6}" type="datetimeFigureOut">
              <a:rPr lang="es-CO" smtClean="0"/>
              <a:pPr/>
              <a:t>24/02/2011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11712C-3735-4B03-B793-573C753C31D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57224" y="1142984"/>
            <a:ext cx="7429552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2000" dirty="0" smtClean="0">
                <a:latin typeface="Arial" pitchFamily="34" charset="0"/>
                <a:cs typeface="Arial" pitchFamily="34" charset="0"/>
              </a:rPr>
              <a:t>Resultaba sin mucha cohesión inadecuado como suplemento de las creencias y necesidades de las ciudades. Las regiones recién conquistadas quedaban cada vez mas lejos de la capital, y las provincias periféricas no podían aportar una contribución sustancial de alimentos. En vez de ello, su tributo consistía sobre todo en bienes suntuarios como: plumas de aves, uniformes,ropas,ceremonias, mantas y otros objetos necesarios para la burocracia estatal y para la aristocracia para reforzar su privilegio.</a:t>
            </a:r>
            <a:endParaRPr lang="es-CO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81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Vértice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YULI CAÑIZALEZ</dc:creator>
  <cp:lastModifiedBy>YULI CAÑIZALEZ</cp:lastModifiedBy>
  <cp:revision>10</cp:revision>
  <dcterms:created xsi:type="dcterms:W3CDTF">2011-02-20T21:54:36Z</dcterms:created>
  <dcterms:modified xsi:type="dcterms:W3CDTF">2011-02-24T19:24:08Z</dcterms:modified>
</cp:coreProperties>
</file>