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90AEF1-3013-4D39-96AF-B43510E57171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3A49E2-6565-4873-9DBB-07B408FE1B15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48" y="1500174"/>
            <a:ext cx="7929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 </a:t>
            </a:r>
            <a:r>
              <a:rPr lang="es-CO" sz="3200" dirty="0" smtClean="0">
                <a:latin typeface="Arial" pitchFamily="34" charset="0"/>
                <a:cs typeface="Arial" pitchFamily="34" charset="0"/>
              </a:rPr>
              <a:t>pilpitin: Nobleza compuesta en gran medida por los descendientes de los tlatoque </a:t>
            </a:r>
            <a:r>
              <a:rPr lang="es-CO" sz="3200" dirty="0" err="1" smtClean="0">
                <a:latin typeface="Arial" pitchFamily="34" charset="0"/>
                <a:cs typeface="Arial" pitchFamily="34" charset="0"/>
              </a:rPr>
              <a:t>semitoltecas</a:t>
            </a:r>
            <a:r>
              <a:rPr lang="es-CO" sz="3200" dirty="0" smtClean="0">
                <a:latin typeface="Arial" pitchFamily="34" charset="0"/>
                <a:cs typeface="Arial" pitchFamily="34" charset="0"/>
              </a:rPr>
              <a:t> hijos e hijas de las mejores familias de los </a:t>
            </a:r>
            <a:r>
              <a:rPr lang="es-CO" sz="3200" dirty="0" err="1" smtClean="0">
                <a:latin typeface="Arial" pitchFamily="34" charset="0"/>
                <a:cs typeface="Arial" pitchFamily="34" charset="0"/>
              </a:rPr>
              <a:t>calputin</a:t>
            </a:r>
            <a:r>
              <a:rPr lang="es-CO" sz="3200" dirty="0" smtClean="0">
                <a:latin typeface="Arial" pitchFamily="34" charset="0"/>
                <a:cs typeface="Arial" pitchFamily="34" charset="0"/>
              </a:rPr>
              <a:t> . Estos guerreaban en los ejércitos mexicas . </a:t>
            </a:r>
          </a:p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Mediante matrimonios poligamicos aceleraron el desarrollo de una clase nobiliaria 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43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COMPAQ</dc:creator>
  <cp:lastModifiedBy>COMPAQ</cp:lastModifiedBy>
  <cp:revision>1</cp:revision>
  <dcterms:created xsi:type="dcterms:W3CDTF">2011-02-25T20:21:58Z</dcterms:created>
  <dcterms:modified xsi:type="dcterms:W3CDTF">2011-02-25T20:23:47Z</dcterms:modified>
</cp:coreProperties>
</file>