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08AFC3-5BB6-4FD9-B591-7E89D46A18D9}" type="datetimeFigureOut">
              <a:rPr lang="es-CO" smtClean="0"/>
              <a:t>25/02/2011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478F64-E001-4BC6-86C4-FF08E9E8FDD4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42976" y="1571612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Grupo privilegiado, no pagaban impuestos , dueños de  tierra y controlaban el estado. Ejercían los trabajos de sacerdotes guerreros , funcionarios del gobierno a este grupo pertenecía el emperador.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32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COMPAQ</dc:creator>
  <cp:lastModifiedBy>COMPAQ</cp:lastModifiedBy>
  <cp:revision>1</cp:revision>
  <dcterms:created xsi:type="dcterms:W3CDTF">2011-02-25T20:14:57Z</dcterms:created>
  <dcterms:modified xsi:type="dcterms:W3CDTF">2011-02-25T20:17:04Z</dcterms:modified>
</cp:coreProperties>
</file>