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A4FB9C-604F-4C00-8BAF-ACBB30DF25CF}" type="datetimeFigureOut">
              <a:rPr lang="es-ES" smtClean="0"/>
              <a:t>07/05/2011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8732BD-29D5-4B04-8792-ED64E1556E4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PARAJES NATURALES DE </a:t>
            </a:r>
            <a:br>
              <a:rPr lang="es-ES_tradnl" dirty="0" smtClean="0"/>
            </a:br>
            <a:r>
              <a:rPr lang="es-ES_tradnl" dirty="0" smtClean="0"/>
              <a:t>LAS ISLAS CANARIAS</a:t>
            </a:r>
            <a:endParaRPr lang="es-ES" dirty="0"/>
          </a:p>
        </p:txBody>
      </p:sp>
      <p:pic>
        <p:nvPicPr>
          <p:cNvPr id="4" name="3 Imagen" descr="garajona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572000" cy="3267075"/>
          </a:xfrm>
          <a:prstGeom prst="rect">
            <a:avLst/>
          </a:prstGeom>
        </p:spPr>
      </p:pic>
      <p:pic>
        <p:nvPicPr>
          <p:cNvPr id="5" name="4 Imagen" descr="garajon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88840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 descr="SALMO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635896" cy="2371723"/>
          </a:xfrm>
        </p:spPr>
      </p:pic>
      <p:pic>
        <p:nvPicPr>
          <p:cNvPr id="8" name="7 Imagen" descr="SALM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829" y="2420888"/>
            <a:ext cx="6108171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ABURIENT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578100"/>
            <a:ext cx="5715000" cy="4279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TABURIEN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63886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arajona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90925"/>
            <a:ext cx="4572000" cy="326707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garajon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e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3057525"/>
            <a:ext cx="5715000" cy="380047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tei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UAYADEQU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888940"/>
            <a:ext cx="5292080" cy="396906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GUAYADEQU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524264" cy="30689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JANDI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1500" y="3286125"/>
            <a:ext cx="4762500" cy="357187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JAND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572000" cy="3516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timanfa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6000" cy="552450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3 Marcador de contenido" descr="timanfa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975" y="3562350"/>
            <a:ext cx="4391025" cy="32956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3</Words>
  <Application>Microsoft Office PowerPoint</Application>
  <PresentationFormat>Presentación en pantalla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Concurrencia</vt:lpstr>
      <vt:lpstr>PARAJES NATURALES DE  LAS ISLAS CANARIAS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PARAJES NATURALES DE  LAS ISLAS CANARIAS</dc:title>
  <dc:creator>Miguel</dc:creator>
  <cp:lastModifiedBy>Miguel</cp:lastModifiedBy>
  <cp:revision>1</cp:revision>
  <dcterms:created xsi:type="dcterms:W3CDTF">2011-05-07T21:07:39Z</dcterms:created>
  <dcterms:modified xsi:type="dcterms:W3CDTF">2011-05-07T21:14:39Z</dcterms:modified>
</cp:coreProperties>
</file>