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5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30/06/2011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30/06/2011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30/06/2011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ítulo y tab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abla"/>
          <p:cNvSpPr>
            <a:spLocks noGrp="1"/>
          </p:cNvSpPr>
          <p:nvPr>
            <p:ph type="tbl" idx="1"/>
          </p:nvPr>
        </p:nvSpPr>
        <p:spPr>
          <a:xfrm>
            <a:off x="457200" y="1719263"/>
            <a:ext cx="8229600" cy="4411662"/>
          </a:xfrm>
        </p:spPr>
        <p:txBody>
          <a:bodyPr/>
          <a:lstStyle/>
          <a:p>
            <a:pPr lvl="0"/>
            <a:endParaRPr lang="es-ES" noProof="0" smtClean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ACA113-CE44-472A-A719-2742E254FC12}" type="slidenum">
              <a:rPr lang="es-ES" altLang="en-US"/>
              <a:pPr>
                <a:defRPr/>
              </a:pPr>
              <a:t>‹Nº›</a:t>
            </a:fld>
            <a:endParaRPr lang="es-E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30/06/2011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30/06/2011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30/06/2011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30/06/2011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30/06/2011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30/06/2011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30/06/2011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30/06/2011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47CFC-816F-41D0-AAC0-9BF4FEBC753E}" type="datetimeFigureOut">
              <a:rPr lang="es-ES" smtClean="0"/>
              <a:pPr/>
              <a:t>30/06/2011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smtClean="0"/>
              <a:t>Tendencias activistas</a:t>
            </a:r>
          </a:p>
        </p:txBody>
      </p:sp>
      <p:graphicFrame>
        <p:nvGraphicFramePr>
          <p:cNvPr id="20513" name="Group 33"/>
          <p:cNvGraphicFramePr>
            <a:graphicFrameLocks noGrp="1"/>
          </p:cNvGraphicFramePr>
          <p:nvPr>
            <p:ph idx="1"/>
          </p:nvPr>
        </p:nvGraphicFramePr>
        <p:xfrm>
          <a:off x="457200" y="1719263"/>
          <a:ext cx="8229600" cy="4423093"/>
        </p:xfrm>
        <a:graphic>
          <a:graphicData uri="http://schemas.openxmlformats.org/drawingml/2006/table">
            <a:tbl>
              <a:tblPr/>
              <a:tblGrid>
                <a:gridCol w="4114800"/>
                <a:gridCol w="4114800"/>
              </a:tblGrid>
              <a:tr h="593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ALUMNO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FORMADOR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</a:tr>
              <a:tr h="833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Liderar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Reflexionar en grupo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81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Chulear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Restarle importancia al individuo y dársela al grupo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35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Ser un “resabido”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Aprovechar sus conocimientos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31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Hacerse imprescindible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Tutelar el trabajo en grupo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32</Words>
  <Application>Microsoft Office PowerPoint</Application>
  <PresentationFormat>Presentación en pantalla (4:3)</PresentationFormat>
  <Paragraphs>11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Tendencias activistas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alumno</dc:creator>
  <cp:lastModifiedBy>alumno</cp:lastModifiedBy>
  <cp:revision>2</cp:revision>
  <dcterms:created xsi:type="dcterms:W3CDTF">2011-06-30T17:29:20Z</dcterms:created>
  <dcterms:modified xsi:type="dcterms:W3CDTF">2011-06-30T17:31:17Z</dcterms:modified>
</cp:coreProperties>
</file>