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A88D-32EF-4494-8E63-A3D0B6355091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Actitudes del formador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2600" smtClean="0"/>
              <a:t>Deberá revisar continuamente sus actitudes respecto a la formación y al grupo de aprendizaje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2600" smtClean="0"/>
              <a:t>Deberá ser consciente del cansancio y del estrés y prepararse para no perder la ilusión y el entusiasmo</a:t>
            </a:r>
          </a:p>
          <a:p>
            <a:pPr eaLnBrk="1" hangingPunct="1"/>
            <a:endParaRPr lang="es-ES" sz="2600" smtClean="0"/>
          </a:p>
        </p:txBody>
      </p:sp>
      <p:pic>
        <p:nvPicPr>
          <p:cNvPr id="23556" name="Picture 6" descr="Invierno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409825"/>
            <a:ext cx="4038600" cy="302895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Actitudes del formador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Actitudes del formador</dc:title>
  <dc:creator>alumno</dc:creator>
  <cp:lastModifiedBy>alumno</cp:lastModifiedBy>
  <cp:revision>1</cp:revision>
  <dcterms:created xsi:type="dcterms:W3CDTF">2011-06-30T17:48:58Z</dcterms:created>
  <dcterms:modified xsi:type="dcterms:W3CDTF">2011-06-30T17:49:16Z</dcterms:modified>
</cp:coreProperties>
</file>