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6029B-8985-409C-8630-B0814A5B1DF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Tendencias agresivas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02588" cy="4589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600" smtClean="0"/>
              <a:t>Son las que crean más tensión en el grupo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18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1800" b="1" smtClean="0"/>
              <a:t>Debes ser capaz de detectarlas lo más rápidamente posible y afrontarlas con calma evitando caer en la provocación, reduciendo la tensión y aclarando con firmeza los límites admitidos para esta actitud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1800" b="1" smtClean="0"/>
          </a:p>
        </p:txBody>
      </p:sp>
      <p:graphicFrame>
        <p:nvGraphicFramePr>
          <p:cNvPr id="15396" name="Group 36"/>
          <p:cNvGraphicFramePr>
            <a:graphicFrameLocks noGrp="1"/>
          </p:cNvGraphicFramePr>
          <p:nvPr/>
        </p:nvGraphicFramePr>
        <p:xfrm>
          <a:off x="1524000" y="2420938"/>
          <a:ext cx="6216650" cy="2298192"/>
        </p:xfrm>
        <a:graphic>
          <a:graphicData uri="http://schemas.openxmlformats.org/drawingml/2006/table">
            <a:tbl>
              <a:tblPr/>
              <a:tblGrid>
                <a:gridCol w="2928938"/>
                <a:gridCol w="3287712"/>
              </a:tblGrid>
              <a:tr h="172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CARACTERÍSTICAS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endParaRPr kumimoji="0" lang="es-E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s-E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Agredir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s-E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Discutir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s-E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Provocar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PAPEL DEL FORMADOR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endParaRPr kumimoji="0" lang="es-E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Evitar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Dialogar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provocar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8204" name="Line 33"/>
          <p:cNvSpPr>
            <a:spLocks noChangeShapeType="1"/>
          </p:cNvSpPr>
          <p:nvPr/>
        </p:nvSpPr>
        <p:spPr bwMode="auto">
          <a:xfrm>
            <a:off x="1547813" y="2852738"/>
            <a:ext cx="619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Tendencias agresivas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Tendencias agresivas</dc:title>
  <dc:creator>alumno</dc:creator>
  <cp:lastModifiedBy>alumno</cp:lastModifiedBy>
  <cp:revision>1</cp:revision>
  <dcterms:created xsi:type="dcterms:W3CDTF">2011-06-30T17:22:24Z</dcterms:created>
  <dcterms:modified xsi:type="dcterms:W3CDTF">2011-06-30T17:22:34Z</dcterms:modified>
</cp:coreProperties>
</file>