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A88D-32EF-4494-8E63-A3D0B635509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Conocimientos del formador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2600" dirty="0" smtClean="0"/>
              <a:t>El formador debe tener amplios conocimientos de la materia de estudio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2600" dirty="0" smtClean="0"/>
              <a:t>Además tiene la obligación profesional de estar al día en aquello que enseña</a:t>
            </a:r>
          </a:p>
          <a:p>
            <a:pPr eaLnBrk="1" hangingPunct="1">
              <a:buFont typeface="Wingdings" pitchFamily="2" charset="2"/>
              <a:buNone/>
            </a:pPr>
            <a:endParaRPr lang="es-ES" sz="2600" dirty="0" smtClean="0"/>
          </a:p>
        </p:txBody>
      </p:sp>
      <p:pic>
        <p:nvPicPr>
          <p:cNvPr id="21508" name="Picture 6" descr="Nenúfar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409825"/>
            <a:ext cx="4038600" cy="302895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Conocimientos del formador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Conocimientos del formador</dc:title>
  <dc:creator>alumno</dc:creator>
  <cp:lastModifiedBy>alumno</cp:lastModifiedBy>
  <cp:revision>1</cp:revision>
  <dcterms:created xsi:type="dcterms:W3CDTF">2011-06-30T17:45:52Z</dcterms:created>
  <dcterms:modified xsi:type="dcterms:W3CDTF">2011-06-30T17:46:13Z</dcterms:modified>
</cp:coreProperties>
</file>