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543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1050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450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3564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5049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248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9405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7298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7728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8012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5494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51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332656"/>
            <a:ext cx="8229600" cy="1143000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rgbClr val="006666"/>
                </a:solidFill>
                <a:latin typeface="Arial" pitchFamily="34" charset="0"/>
              </a:rPr>
              <a:t>COMPROMISO VIABLE</a:t>
            </a:r>
            <a:endParaRPr lang="es-ES" sz="2800" dirty="0">
              <a:solidFill>
                <a:schemeClr val="accent3">
                  <a:lumMod val="60000"/>
                  <a:lumOff val="40000"/>
                </a:schemeClr>
              </a:solidFill>
              <a:latin typeface="Verdana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sz="half" idx="1"/>
          </p:nvPr>
        </p:nvSpPr>
        <p:spPr>
          <a:xfrm>
            <a:off x="1115616" y="2276872"/>
            <a:ext cx="2890664" cy="3528393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sz="3200" b="1" dirty="0" err="1" smtClean="0">
                <a:solidFill>
                  <a:srgbClr val="000000"/>
                </a:solidFill>
                <a:latin typeface="Arial" pitchFamily="34" charset="0"/>
              </a:rPr>
              <a:t>Siempre</a:t>
            </a: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</a:rPr>
              <a:t> y </a:t>
            </a:r>
            <a:r>
              <a:rPr lang="en-US" sz="3200" b="1" dirty="0" err="1" smtClean="0">
                <a:solidFill>
                  <a:srgbClr val="000000"/>
                </a:solidFill>
                <a:latin typeface="Arial" pitchFamily="34" charset="0"/>
              </a:rPr>
              <a:t>cuando</a:t>
            </a: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</a:rPr>
              <a:t> no </a:t>
            </a:r>
            <a:r>
              <a:rPr lang="en-US" sz="3200" b="1" dirty="0" err="1" smtClean="0">
                <a:solidFill>
                  <a:srgbClr val="000000"/>
                </a:solidFill>
                <a:latin typeface="Arial" pitchFamily="34" charset="0"/>
              </a:rPr>
              <a:t>estén</a:t>
            </a: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</a:rPr>
              <a:t> en </a:t>
            </a:r>
            <a:r>
              <a:rPr lang="en-US" sz="3200" b="1" dirty="0" err="1" smtClean="0">
                <a:solidFill>
                  <a:srgbClr val="000000"/>
                </a:solidFill>
                <a:latin typeface="Arial" pitchFamily="34" charset="0"/>
              </a:rPr>
              <a:t>juego</a:t>
            </a: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Arial" pitchFamily="34" charset="0"/>
              </a:rPr>
              <a:t>nuestros</a:t>
            </a: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Arial" pitchFamily="34" charset="0"/>
              </a:rPr>
              <a:t>derechos</a:t>
            </a: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</a:rPr>
              <a:t> y el </a:t>
            </a:r>
            <a:r>
              <a:rPr lang="en-US" sz="3200" b="1" dirty="0" err="1" smtClean="0">
                <a:solidFill>
                  <a:srgbClr val="000000"/>
                </a:solidFill>
                <a:latin typeface="Arial" pitchFamily="34" charset="0"/>
              </a:rPr>
              <a:t>respeto</a:t>
            </a: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Arial" pitchFamily="34" charset="0"/>
              </a:rPr>
              <a:t>hacia</a:t>
            </a: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Arial" pitchFamily="34" charset="0"/>
              </a:rPr>
              <a:t>nosotros</a:t>
            </a: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Arial" pitchFamily="34" charset="0"/>
              </a:rPr>
              <a:t>mismos</a:t>
            </a:r>
            <a:endParaRPr lang="en-US" sz="2000" dirty="0" smtClean="0"/>
          </a:p>
          <a:p>
            <a:pPr marL="457200" indent="-457200">
              <a:lnSpc>
                <a:spcPct val="170000"/>
              </a:lnSpc>
              <a:buFont typeface="Wingdings" pitchFamily="2" charset="2"/>
              <a:buChar char="Ø"/>
            </a:pPr>
            <a:endParaRPr lang="es-ES" sz="3200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4648200" y="2276871"/>
            <a:ext cx="4038600" cy="3600401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95000"/>
              </a:lnSpc>
              <a:spcBef>
                <a:spcPct val="0"/>
              </a:spcBef>
            </a:pPr>
            <a:endParaRPr lang="en-US" sz="36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Carmen: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Mira Rosa,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si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llegas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tarde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a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clase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nos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haces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perder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el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tiempo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a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mí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y a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tus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compañeros</a:t>
            </a:r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Rosa: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Perdona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pero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es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que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me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quedo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dormida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, ¿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qué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culpa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tengo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yo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?</a:t>
            </a:r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Carmen: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Entiendo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que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te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quedes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dormida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pero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te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agradecería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que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fueses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puntual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como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tus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compañeros</a:t>
            </a:r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Rosa: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es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que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últimamente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tengo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insomnio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y me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quedo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dormida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de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madrugada</a:t>
            </a:r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Carmen: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Vale.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Qué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te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parece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si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cuando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llegues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tarde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esperas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al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descanso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para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entrar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al aula</a:t>
            </a:r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Rosa: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De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acuerdo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. Me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parece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bien</a:t>
            </a:r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</a:endParaRP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594621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110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COMPROMISO VIABLE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Ventajas de escuchar </dc:title>
  <dc:creator>Usuario</dc:creator>
  <cp:lastModifiedBy>Usuario</cp:lastModifiedBy>
  <cp:revision>6</cp:revision>
  <dcterms:created xsi:type="dcterms:W3CDTF">2011-09-26T08:40:06Z</dcterms:created>
  <dcterms:modified xsi:type="dcterms:W3CDTF">2011-09-26T10:07:27Z</dcterms:modified>
</cp:coreProperties>
</file>