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58417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Cómo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contestar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dar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feedback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sobre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nuestra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reacción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?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/>
            </a:r>
            <a:b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endParaRPr lang="es-ES" sz="28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Aplicando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el </a:t>
            </a:r>
            <a:r>
              <a:rPr lang="en-U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ECO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: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repetición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textual de lo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dicho</a:t>
            </a:r>
            <a:endParaRPr lang="en-US" sz="1700" dirty="0" smtClean="0"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 "/>
            </a:pPr>
            <a:endParaRPr lang="en-US" sz="17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Aplicando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la </a:t>
            </a:r>
            <a:r>
              <a:rPr lang="en-U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REFORMULACIÓN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: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síntesis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de lo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oído</a:t>
            </a:r>
            <a:endParaRPr lang="en-US" sz="1700" dirty="0" smtClean="0"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 "/>
            </a:pPr>
            <a:endParaRPr lang="en-US" sz="17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Utilizando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el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lenguaje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7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NO verbal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: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mirada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sonrisa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sz="1700" dirty="0" err="1" smtClean="0">
                <a:solidFill>
                  <a:srgbClr val="000000"/>
                </a:solidFill>
                <a:latin typeface="Verdana" pitchFamily="34" charset="0"/>
              </a:rPr>
              <a:t>asentimiento</a:t>
            </a:r>
            <a:r>
              <a:rPr lang="en-US" sz="1700" dirty="0" smtClean="0">
                <a:solidFill>
                  <a:srgbClr val="000000"/>
                </a:solidFill>
                <a:latin typeface="Verdana" pitchFamily="34" charset="0"/>
              </a:rPr>
              <a:t>, …</a:t>
            </a:r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Cómo contestar o dar feedback sobre nuestra reacción?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2</cp:revision>
  <dcterms:created xsi:type="dcterms:W3CDTF">2011-09-26T08:40:06Z</dcterms:created>
  <dcterms:modified xsi:type="dcterms:W3CDTF">2011-09-26T08:51:55Z</dcterms:modified>
</cp:coreProperties>
</file>