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58417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/>
            </a:r>
            <a:b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</a:b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/>
            </a:r>
            <a:b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</a:br>
            <a:r>
              <a:rPr lang="en-US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>Asertividad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es-ES" sz="28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Afirmarse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sin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complejos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y de forma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constructiva</a:t>
            </a:r>
            <a:endParaRPr lang="en-US" sz="1700" dirty="0" smtClean="0"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Defender los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propios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derechos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, sin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tratar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invadir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los de los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demás</a:t>
            </a:r>
            <a:endParaRPr lang="en-US" sz="1700" dirty="0" smtClean="0"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Pretender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llegar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a la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propia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verdad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personal, a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las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propias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ideas y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gustos</a:t>
            </a:r>
            <a:endParaRPr lang="en-US" sz="1700" dirty="0" smtClean="0"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Pronunciarse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de forma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serena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firme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y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constructiva</a:t>
            </a:r>
            <a:endParaRPr lang="en-US" sz="17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Asertividad es: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3</cp:revision>
  <dcterms:created xsi:type="dcterms:W3CDTF">2011-09-26T08:40:06Z</dcterms:created>
  <dcterms:modified xsi:type="dcterms:W3CDTF">2011-09-26T09:51:24Z</dcterms:modified>
</cp:coreProperties>
</file>