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54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05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450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56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504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48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40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7298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772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801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49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ACCD0-7094-4BF1-A0ED-FE44E80D67D7}" type="datetimeFigureOut">
              <a:rPr lang="es-ES" smtClean="0"/>
              <a:t>26/09/2011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29E6-EC4F-474C-9AC6-D7D5CDAFF1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51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584175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Ventajas</a:t>
            </a:r>
            <a:r>
              <a:rPr lang="en-US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 de </a:t>
            </a:r>
            <a:r>
              <a:rPr lang="en-US" sz="28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Verdana" pitchFamily="34" charset="0"/>
              </a:rPr>
              <a:t>escuchar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>
            <a:normAutofit fontScale="25000" lnSpcReduction="20000"/>
          </a:bodyPr>
          <a:lstStyle/>
          <a:p>
            <a:pPr algn="l">
              <a:lnSpc>
                <a:spcPct val="95000"/>
              </a:lnSpc>
              <a:spcBef>
                <a:spcPct val="0"/>
              </a:spcBef>
            </a:pPr>
            <a:endParaRPr lang="en-US" sz="2200" b="1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Demuestra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que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consideramos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al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otro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una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persona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significativa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y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digna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de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respeto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4800" dirty="0" smtClean="0">
              <a:latin typeface="Verdana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Estimula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al interlocutor.</a:t>
            </a:r>
            <a:endParaRPr lang="en-US" sz="4800" dirty="0" smtClean="0">
              <a:latin typeface="Verdana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El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que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escucha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más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probable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que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sea, a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su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vez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escuchado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4800" dirty="0" smtClean="0">
              <a:latin typeface="Verdana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Permite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llegar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al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fondo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de los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problemas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4800" dirty="0" smtClean="0">
              <a:latin typeface="Verdana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Quien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escuchado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llega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a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tener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más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claridad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acerca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de lo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que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pasa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por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su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mente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4800" dirty="0" smtClean="0">
              <a:latin typeface="Verdana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Relaja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y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neutraliza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conflictos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y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hostilidad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  <a:endParaRPr lang="en-US" sz="4800" dirty="0" smtClean="0">
              <a:latin typeface="Verdana" pitchFamily="34" charset="0"/>
            </a:endParaRPr>
          </a:p>
          <a:p>
            <a:pPr lvl="1" indent="-342900" algn="l">
              <a:lnSpc>
                <a:spcPct val="17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Facilita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al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emisor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feedback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mejorando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 la </a:t>
            </a:r>
            <a:r>
              <a:rPr lang="en-US" sz="4800" dirty="0" err="1" smtClean="0">
                <a:solidFill>
                  <a:srgbClr val="000000"/>
                </a:solidFill>
                <a:latin typeface="Verdana" pitchFamily="34" charset="0"/>
              </a:rPr>
              <a:t>comunicación</a:t>
            </a:r>
            <a:r>
              <a:rPr lang="en-US" sz="4800" dirty="0" smtClean="0">
                <a:solidFill>
                  <a:srgbClr val="000000"/>
                </a:solidFill>
                <a:latin typeface="Verdana" pitchFamily="34" charset="0"/>
              </a:rPr>
              <a:t>.</a:t>
            </a:r>
          </a:p>
          <a:p>
            <a:pPr marL="457200" indent="-457200">
              <a:lnSpc>
                <a:spcPct val="170000"/>
              </a:lnSpc>
              <a:buFont typeface="Wingdings" pitchFamily="2" charset="2"/>
              <a:buChar char="Ø"/>
            </a:pP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28594621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75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Ventajas de escuchar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Ventajas de escuchar </dc:title>
  <dc:creator>Usuario</dc:creator>
  <cp:lastModifiedBy>Usuario</cp:lastModifiedBy>
  <cp:revision>1</cp:revision>
  <dcterms:created xsi:type="dcterms:W3CDTF">2011-09-26T08:40:06Z</dcterms:created>
  <dcterms:modified xsi:type="dcterms:W3CDTF">2011-09-26T08:46:05Z</dcterms:modified>
</cp:coreProperties>
</file>