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5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5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5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5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01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4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/>
            </a:r>
            <a:b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</a:b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/>
            </a:r>
            <a:b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</a:b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</a:rPr>
              <a:t>ASERTIVIDAD SUBJETIVA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endParaRPr lang="es-ES" sz="2800" dirty="0">
              <a:solidFill>
                <a:schemeClr val="accent3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Consiste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en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expresar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de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manera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asertiva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los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sentimientosnegativos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de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cara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a los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demás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ct val="170000"/>
              </a:lnSpc>
              <a:buFont typeface="Wingdings" pitchFamily="2" charset="2"/>
              <a:buChar char="Ø"/>
            </a:pPr>
            <a:endParaRPr lang="es-ES" sz="1700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2276871"/>
            <a:ext cx="4038600" cy="3600401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Cuando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tú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…”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</a:pP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“El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resultado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es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…”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</a:pP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“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Entonces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yo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siento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…”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</a:pP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“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Preferiría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…”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9462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ASERTIVIDAD SUBJETIVA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Ventajas de escuchar </dc:title>
  <dc:creator>Usuario</dc:creator>
  <cp:lastModifiedBy>Usuario</cp:lastModifiedBy>
  <cp:revision>4</cp:revision>
  <dcterms:created xsi:type="dcterms:W3CDTF">2011-09-26T08:40:06Z</dcterms:created>
  <dcterms:modified xsi:type="dcterms:W3CDTF">2011-09-26T10:01:44Z</dcterms:modified>
</cp:coreProperties>
</file>