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1"/>
  </p:notesMasterIdLst>
  <p:sldIdLst>
    <p:sldId id="256" r:id="rId2"/>
    <p:sldId id="265" r:id="rId3"/>
    <p:sldId id="258" r:id="rId4"/>
    <p:sldId id="274" r:id="rId5"/>
    <p:sldId id="276" r:id="rId6"/>
    <p:sldId id="262" r:id="rId7"/>
    <p:sldId id="266" r:id="rId8"/>
    <p:sldId id="267" r:id="rId9"/>
    <p:sldId id="268" r:id="rId10"/>
    <p:sldId id="277" r:id="rId11"/>
    <p:sldId id="263" r:id="rId12"/>
    <p:sldId id="271" r:id="rId13"/>
    <p:sldId id="259" r:id="rId14"/>
    <p:sldId id="272" r:id="rId15"/>
    <p:sldId id="275" r:id="rId16"/>
    <p:sldId id="278" r:id="rId17"/>
    <p:sldId id="260" r:id="rId18"/>
    <p:sldId id="264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6625" autoAdjust="0"/>
  </p:normalViewPr>
  <p:slideViewPr>
    <p:cSldViewPr>
      <p:cViewPr varScale="1">
        <p:scale>
          <a:sx n="71" d="100"/>
          <a:sy n="71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72706-5641-499F-99F2-D72B484422B4}" type="datetimeFigureOut">
              <a:rPr lang="en-US" smtClean="0"/>
              <a:t>12/4/2011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9458A-2FB5-4123-B49B-DA146242A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7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458A-2FB5-4123-B49B-DA146242A5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8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4CC4FF2-F4A5-43D8-86A6-A71058817A67}" type="datetime1">
              <a:rPr lang="en-US" smtClean="0"/>
              <a:t>12/4/2011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619182-1734-40A4-A8FD-374D35CFE78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DCDB-BDC9-417A-932A-F74CE311DF21}" type="datetime1">
              <a:rPr lang="en-US" smtClean="0"/>
              <a:t>12/4/2011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EDDA-B37F-4FEA-8A61-05DDA83528C4}" type="datetime1">
              <a:rPr lang="en-US" smtClean="0"/>
              <a:t>12/4/2011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5CEB92-4115-4B76-9372-4EFDA5AC98F0}" type="datetime1">
              <a:rPr lang="en-US" smtClean="0"/>
              <a:t>12/4/2011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619182-1734-40A4-A8FD-374D35CFE7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E5A1CA-B4D1-43CC-ACF2-D1576A80082A}" type="datetime1">
              <a:rPr lang="en-US" smtClean="0"/>
              <a:t>12/4/2011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619182-1734-40A4-A8FD-374D35CFE78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6707-ED92-4DD6-B8D6-2265F4512F13}" type="datetime1">
              <a:rPr lang="en-US" smtClean="0"/>
              <a:t>12/4/2011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D4E-B615-4E94-8215-3E8DE1C1F77A}" type="datetime1">
              <a:rPr lang="en-US" smtClean="0"/>
              <a:t>12/4/2011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BD22E2-3D13-4D33-BD2E-E123DB24EBC7}" type="datetime1">
              <a:rPr lang="en-US" smtClean="0"/>
              <a:t>12/4/2011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619182-1734-40A4-A8FD-374D35CFE7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93D8-DEDD-425B-AD8A-29BCF8CA0734}" type="datetime1">
              <a:rPr lang="en-US" smtClean="0"/>
              <a:t>12/4/2011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D25607-EDEC-416D-85E1-AFFE7882CA30}" type="datetime1">
              <a:rPr lang="en-US" smtClean="0"/>
              <a:t>12/4/2011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619182-1734-40A4-A8FD-374D35CFE7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795EC2-9D4E-4C18-BD7B-9A33D58A7ED8}" type="datetime1">
              <a:rPr lang="en-US" smtClean="0"/>
              <a:t>12/4/2011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619182-1734-40A4-A8FD-374D35CFE7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48D420-62B8-41F4-91DD-567A108FCC95}" type="datetime1">
              <a:rPr lang="en-US" smtClean="0"/>
              <a:t>12/4/2011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619182-1734-40A4-A8FD-374D35CFE78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819400"/>
            <a:ext cx="6172200" cy="2199162"/>
          </a:xfrm>
        </p:spPr>
        <p:txBody>
          <a:bodyPr>
            <a:noAutofit/>
          </a:bodyPr>
          <a:lstStyle/>
          <a:p>
            <a:r>
              <a:rPr lang="en-US" sz="4800" dirty="0" smtClean="0"/>
              <a:t>ACS </a:t>
            </a:r>
            <a:r>
              <a:rPr lang="en-US" sz="4800" dirty="0"/>
              <a:t>560 Project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Microblog 911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Kassie M. Bowman</a:t>
            </a:r>
          </a:p>
          <a:p>
            <a:r>
              <a:rPr lang="en-US" sz="2400" dirty="0" smtClean="0"/>
              <a:t>December 6, 2011</a:t>
            </a:r>
          </a:p>
        </p:txBody>
      </p:sp>
    </p:spTree>
    <p:extLst>
      <p:ext uri="{BB962C8B-B14F-4D97-AF65-F5344CB8AC3E}">
        <p14:creationId xmlns:p14="http://schemas.microsoft.com/office/powerpoint/2010/main" val="31372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Elaboration Phase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0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Elaboration Cmap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13086" r="40265" b="38992"/>
          <a:stretch/>
        </p:blipFill>
        <p:spPr bwMode="auto">
          <a:xfrm>
            <a:off x="533400" y="1447800"/>
            <a:ext cx="7754749" cy="430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5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QFD House of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371600"/>
            <a:ext cx="4267199" cy="542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219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- Component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263273" cy="539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4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– Class Diagrams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14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6543"/>
            <a:ext cx="4271455" cy="216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1679"/>
            <a:ext cx="1650953" cy="20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1650953" cy="188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63" y="4045028"/>
            <a:ext cx="2535327" cy="20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135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– Activity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873752"/>
          </a:xfrm>
        </p:spPr>
        <p:txBody>
          <a:bodyPr/>
          <a:lstStyle/>
          <a:p>
            <a:r>
              <a:rPr lang="en-US" dirty="0" smtClean="0"/>
              <a:t>Emergency detection algorithm</a:t>
            </a:r>
          </a:p>
          <a:p>
            <a:pPr lvl="1"/>
            <a:r>
              <a:rPr lang="en-US" dirty="0" smtClean="0"/>
              <a:t>Process posts</a:t>
            </a:r>
          </a:p>
          <a:p>
            <a:pPr lvl="1"/>
            <a:r>
              <a:rPr lang="en-US" dirty="0" smtClean="0"/>
              <a:t>Group similar posts</a:t>
            </a:r>
          </a:p>
          <a:p>
            <a:pPr lvl="1"/>
            <a:r>
              <a:rPr lang="en-US" dirty="0" smtClean="0"/>
              <a:t>Score groups</a:t>
            </a:r>
          </a:p>
          <a:p>
            <a:pPr lvl="2"/>
            <a:r>
              <a:rPr lang="en-US" dirty="0" smtClean="0"/>
              <a:t>Cumulative followers</a:t>
            </a:r>
          </a:p>
          <a:p>
            <a:pPr lvl="2"/>
            <a:r>
              <a:rPr lang="en-US" dirty="0" smtClean="0"/>
              <a:t>Cumulative reposts</a:t>
            </a:r>
          </a:p>
          <a:p>
            <a:pPr lvl="1"/>
            <a:r>
              <a:rPr lang="en-US" dirty="0" smtClean="0"/>
              <a:t>Create emergency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9494"/>
            <a:ext cx="3886200" cy="638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464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Summary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56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Deliverables – Inception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Vision Document (v2)</a:t>
            </a:r>
          </a:p>
          <a:p>
            <a:r>
              <a:rPr lang="en-US" dirty="0" smtClean="0"/>
              <a:t>Application Architecture (v2)</a:t>
            </a:r>
          </a:p>
          <a:p>
            <a:r>
              <a:rPr lang="en-US" dirty="0"/>
              <a:t>Software Requirement Specification (v4)</a:t>
            </a:r>
          </a:p>
          <a:p>
            <a:r>
              <a:rPr lang="en-US" dirty="0" smtClean="0"/>
              <a:t>FMEA (v1)</a:t>
            </a:r>
          </a:p>
          <a:p>
            <a:r>
              <a:rPr lang="en-US" dirty="0" smtClean="0"/>
              <a:t>Design Matrix (v2)</a:t>
            </a:r>
          </a:p>
          <a:p>
            <a:r>
              <a:rPr lang="en-US" dirty="0" smtClean="0"/>
              <a:t>Design Structure Matrix (v2)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Deliverables – Elaboration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Management Plan </a:t>
            </a:r>
            <a:r>
              <a:rPr lang="en-US" dirty="0"/>
              <a:t>(</a:t>
            </a:r>
            <a:r>
              <a:rPr lang="en-US" dirty="0" smtClean="0"/>
              <a:t>v5)</a:t>
            </a:r>
          </a:p>
          <a:p>
            <a:r>
              <a:rPr lang="en-US" dirty="0" smtClean="0"/>
              <a:t>QFD House of Quality (v1)</a:t>
            </a:r>
          </a:p>
          <a:p>
            <a:r>
              <a:rPr lang="en-US" dirty="0" smtClean="0"/>
              <a:t>System Architecture (v2)</a:t>
            </a:r>
          </a:p>
          <a:p>
            <a:r>
              <a:rPr lang="en-US" dirty="0" smtClean="0"/>
              <a:t>Software Design Description (v3)</a:t>
            </a:r>
          </a:p>
          <a:p>
            <a:r>
              <a:rPr lang="en-US" dirty="0" smtClean="0"/>
              <a:t>Project Schedule (v3)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You.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Any questions?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73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Emergency detection using microblog data</a:t>
            </a:r>
          </a:p>
          <a:p>
            <a:endParaRPr lang="en-US" dirty="0" smtClean="0"/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Real-time information</a:t>
            </a:r>
          </a:p>
          <a:p>
            <a:pPr lvl="1"/>
            <a:r>
              <a:rPr lang="en-US" dirty="0" smtClean="0"/>
              <a:t>Instant notification to relevant parties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Timeliness without false alarms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0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t="13060" r="27306" b="15820"/>
          <a:stretch/>
        </p:blipFill>
        <p:spPr bwMode="auto">
          <a:xfrm>
            <a:off x="294280" y="1447800"/>
            <a:ext cx="786913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18470" r="26647" b="14650"/>
          <a:stretch/>
        </p:blipFill>
        <p:spPr bwMode="auto">
          <a:xfrm>
            <a:off x="182880" y="1447800"/>
            <a:ext cx="851827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76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Inception Phase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6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Inception Cmap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 t="16978" r="34114" b="32617"/>
          <a:stretch/>
        </p:blipFill>
        <p:spPr bwMode="auto">
          <a:xfrm>
            <a:off x="304800" y="1600200"/>
            <a:ext cx="840349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8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648" y="1371600"/>
            <a:ext cx="4598704" cy="538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89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31" y="1209696"/>
            <a:ext cx="6662738" cy="552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8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91" y="1371600"/>
            <a:ext cx="542941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Structure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619182-1734-40A4-A8FD-374D35CFE78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9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199</TotalTime>
  <Words>176</Words>
  <Application>Microsoft Office PowerPoint</Application>
  <PresentationFormat>On-screen Show (4:3)</PresentationFormat>
  <Paragraphs>66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ACS 560 Project Microblog 911 </vt:lpstr>
      <vt:lpstr>Project Overview</vt:lpstr>
      <vt:lpstr>Main Cmap</vt:lpstr>
      <vt:lpstr>Project Schedule</vt:lpstr>
      <vt:lpstr>Inception Phase</vt:lpstr>
      <vt:lpstr>Inception Cmap</vt:lpstr>
      <vt:lpstr>Application Architecture</vt:lpstr>
      <vt:lpstr>Design Matrix</vt:lpstr>
      <vt:lpstr>Design Structure Matrix</vt:lpstr>
      <vt:lpstr>Elaboration Phase</vt:lpstr>
      <vt:lpstr>Elaboration Cmap</vt:lpstr>
      <vt:lpstr>QFD House of Quality</vt:lpstr>
      <vt:lpstr>UML - Component Diagram</vt:lpstr>
      <vt:lpstr>UML – Class Diagrams</vt:lpstr>
      <vt:lpstr>UML – Activity Diagram</vt:lpstr>
      <vt:lpstr>Project Summary</vt:lpstr>
      <vt:lpstr>Deliverables – Inception Phase</vt:lpstr>
      <vt:lpstr>Deliverables – Elaboration Phase</vt:lpstr>
      <vt:lpstr>Thank You.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ACS 560 Microblog 911 Project Status</dc:title>
  <dc:creator>Kassie M Bowman</dc:creator>
  <cp:lastModifiedBy>Kassie M Bowman</cp:lastModifiedBy>
  <cp:revision>39</cp:revision>
  <dcterms:created xsi:type="dcterms:W3CDTF">2011-09-25T03:01:18Z</dcterms:created>
  <dcterms:modified xsi:type="dcterms:W3CDTF">2011-12-05T04:09:29Z</dcterms:modified>
</cp:coreProperties>
</file>