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59" r:id="rId1"/>
  </p:sldMasterIdLst>
  <p:notesMasterIdLst>
    <p:notesMasterId r:id="rId7"/>
  </p:notesMasterIdLst>
  <p:sldIdLst>
    <p:sldId id="261" r:id="rId2"/>
    <p:sldId id="262" r:id="rId3"/>
    <p:sldId id="263" r:id="rId4"/>
    <p:sldId id="264" r:id="rId5"/>
    <p:sldId id="265" r:id="rId6"/>
  </p:sldIdLst>
  <p:sldSz cx="9144000" cy="6858000" type="screen4x3"/>
  <p:notesSz cx="6858000" cy="9144000"/>
  <p:defaultTextStyle>
    <a:defPPr marR="0" algn="l" rtl="0">
      <a:lnSpc>
        <a:spcPct val="100000"/>
      </a:lnSpc>
      <a:spcBef>
        <a:spcPts val="0"/>
      </a:spcBef>
      <a:spcAft>
        <a:spcPts val="0"/>
      </a:spcAft>
    </a:defPPr>
    <a:lvl1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1pPr>
    <a:lvl2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2pPr>
    <a:lvl3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3pPr>
    <a:lvl4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4pPr>
    <a:lvl5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5pPr>
    <a:lvl6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6pPr>
    <a:lvl7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7pPr>
    <a:lvl8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8pPr>
    <a:lvl9pPr marR="0" algn="l" rtl="0">
      <a:lnSpc>
        <a:spcPct val="100000"/>
      </a:lnSpc>
      <a:spcBef>
        <a:spcPts val="0"/>
      </a:spcBef>
      <a:spcAft>
        <a:spcPts val="0"/>
      </a:spcAft>
      <a:defRPr sz="1400" b="0" i="0" u="none" strike="noStrike" cap="none" baseline="0">
        <a:solidFill>
          <a:srgbClr val="000000"/>
        </a:solidFill>
        <a:latin typeface="Arial"/>
        <a:ea typeface="Arial"/>
        <a:cs typeface="Arial"/>
        <a:sym typeface="Arial"/>
        <a:rtl val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67CFB007-ED4A-44E9-BD71-0357B0364260}">
  <a:tblStyle styleId="{67CFB007-ED4A-44E9-BD71-0357B0364260}" styleName="Table_0"/>
  <a:tblStyle styleId="{656DB7D3-E3AC-472C-80A3-E2D91287CD99}" styleName="Table_1">
    <a:wholeTbl>
      <a:tcTxStyle b="off" i="off">
        <a:schemeClr val="dk1"/>
      </a:tcTxStyle>
      <a:tcStyle>
        <a:tcBdr>
          <a:left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DEDE4"/>
          </a:solidFill>
        </a:fill>
      </a:tcStyle>
    </a:wholeTbl>
    <a:band1H>
      <a:tcStyle>
        <a:tcBdr/>
        <a:fill>
          <a:solidFill>
            <a:srgbClr val="DCDBCA"/>
          </a:solidFill>
        </a:fill>
      </a:tcStyle>
    </a:band1H>
    <a:band1V>
      <a:tcStyle>
        <a:tcBdr/>
        <a:fill>
          <a:solidFill>
            <a:srgbClr val="DCDBCA"/>
          </a:solidFill>
        </a:fill>
      </a:tcStyle>
    </a:band1V>
    <a:la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schemeClr val="lt1"/>
      </a:tcTxStyle>
      <a:tcStyle>
        <a:tcBdr>
          <a:top>
            <a:ln w="381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firstRow>
      <a:tcTxStyle b="on" i="off">
        <a:schemeClr val="lt1"/>
      </a:tcTxStyle>
      <a:tcStyle>
        <a:tcBdr>
          <a:bottom>
            <a:ln w="38100" cap="flat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9" d="100"/>
          <a:sy n="49" d="100"/>
        </p:scale>
        <p:origin x="-1277" y="-8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>
            <a:spAutoFit/>
          </a:bodyPr>
          <a:lstStyle/>
          <a:p>
            <a:pPr marL="914400" lvl="1" indent="-317500">
              <a:buClr>
                <a:srgbClr val="000000"/>
              </a:buClr>
              <a:buSzPct val="127272"/>
              <a:buFont typeface="Courier New"/>
              <a:buChar char="o"/>
            </a:pPr>
            <a:r>
              <a:rPr sz="1100"/>
              <a:t>
</a:t>
            </a:r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  <a:p>
            <a:endParaRPr sz="1100"/>
          </a:p>
        </p:txBody>
      </p:sp>
    </p:spTree>
    <p:extLst>
      <p:ext uri="{BB962C8B-B14F-4D97-AF65-F5344CB8AC3E}">
        <p14:creationId xmlns:p14="http://schemas.microsoft.com/office/powerpoint/2010/main" val="3007069199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19" name="Shape 119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25" name="Shape 125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1" name="Shape 131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Shape 136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spAutoFit/>
          </a:bodyPr>
          <a:lstStyle/>
          <a:p>
            <a:endParaRPr/>
          </a:p>
        </p:txBody>
      </p:sp>
      <p:sp>
        <p:nvSpPr>
          <p:cNvPr id="137" name="Shape 137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" type="obj">
  <p:cSld name="obj"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hape 19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600" cap="none" baseline="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0" name="Shape 2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4605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marL="640080" indent="-1574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marL="1005839" indent="-16128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marL="1280160" indent="-178435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1554480" indent="-179705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5pPr>
            <a:lvl6pPr marL="1737360" indent="-133985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6pPr>
            <a:lvl7pPr marL="1920240" indent="-139064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2103120" indent="-131445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marL="2286000" indent="-136525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21" name="Shape 21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2" name="Shape 22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3" name="Shape 23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itleAndTx" type="vertTitleAndTx">
  <p:cSld name="vertTitleAndTx"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Shape 76"/>
          <p:cNvSpPr>
            <a:spLocks noGrp="1"/>
          </p:cNvSpPr>
          <p:nvPr>
            <p:ph type="title"/>
          </p:nvPr>
        </p:nvSpPr>
        <p:spPr>
          <a:xfrm>
            <a:off x="6629400" y="274637"/>
            <a:ext cx="1752600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600" cap="none" baseline="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7" name="Shape 77"/>
          <p:cNvSpPr>
            <a:spLocks noGrp="1"/>
          </p:cNvSpPr>
          <p:nvPr>
            <p:ph type="body" idx="1"/>
          </p:nvPr>
        </p:nvSpPr>
        <p:spPr>
          <a:xfrm>
            <a:off x="457200" y="274637"/>
            <a:ext cx="6019799" cy="58515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4605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marL="640080" indent="-1574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marL="1005839" indent="-16128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marL="1280160" indent="-178435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1554480" indent="-179705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5pPr>
            <a:lvl6pPr marL="1737360" indent="-133985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6pPr>
            <a:lvl7pPr marL="1920240" indent="-139064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2103120" indent="-131445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marL="2286000" indent="-136525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8" name="Shape 78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9" name="Shape 79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Head" type="secHead">
  <p:cSld name="secHead"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Shape 25"/>
          <p:cNvSpPr>
            <a:spLocks noGrp="1"/>
          </p:cNvSpPr>
          <p:nvPr>
            <p:ph type="title"/>
          </p:nvPr>
        </p:nvSpPr>
        <p:spPr>
          <a:xfrm>
            <a:off x="722312" y="5486400"/>
            <a:ext cx="7659687" cy="1168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algn="l" rtl="0">
              <a:defRPr sz="3600" b="0" cap="small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26" name="Shape 26"/>
          <p:cNvSpPr>
            <a:spLocks noGrp="1"/>
          </p:cNvSpPr>
          <p:nvPr>
            <p:ph type="body" idx="1"/>
          </p:nvPr>
        </p:nvSpPr>
        <p:spPr>
          <a:xfrm>
            <a:off x="722312" y="3852862"/>
            <a:ext cx="6135686" cy="163353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rtl="0">
              <a:buClr>
                <a:srgbClr val="625F57"/>
              </a:buClr>
              <a:buNone/>
              <a:defRPr sz="2000">
                <a:solidFill>
                  <a:srgbClr val="625F57"/>
                </a:solidFill>
              </a:defRPr>
            </a:lvl1pPr>
            <a:lvl2pPr marL="457200" indent="0" rtl="0">
              <a:buClr>
                <a:srgbClr val="625F57"/>
              </a:buClr>
              <a:buNone/>
              <a:defRPr sz="1800">
                <a:solidFill>
                  <a:srgbClr val="625F57"/>
                </a:solidFill>
              </a:defRPr>
            </a:lvl2pPr>
            <a:lvl3pPr marL="914400" indent="0" rtl="0">
              <a:buClr>
                <a:srgbClr val="625F57"/>
              </a:buClr>
              <a:buNone/>
              <a:defRPr sz="1600">
                <a:solidFill>
                  <a:srgbClr val="625F57"/>
                </a:solidFill>
              </a:defRPr>
            </a:lvl3pPr>
            <a:lvl4pPr marL="13716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4pPr>
            <a:lvl5pPr marL="18288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5pPr>
            <a:lvl6pPr marL="22860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6pPr>
            <a:lvl7pPr marL="27432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7pPr>
            <a:lvl8pPr marL="32004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8pPr>
            <a:lvl9pPr marL="3657600" indent="0" rtl="0">
              <a:buClr>
                <a:srgbClr val="625F57"/>
              </a:buClr>
              <a:buNone/>
              <a:defRPr sz="1400">
                <a:solidFill>
                  <a:srgbClr val="625F57"/>
                </a:solidFill>
              </a:defRPr>
            </a:lvl9pPr>
          </a:lstStyle>
          <a:p>
            <a:endParaRPr/>
          </a:p>
        </p:txBody>
      </p:sp>
      <p:sp>
        <p:nvSpPr>
          <p:cNvPr id="27" name="Shape 27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8" name="Shape 28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9" name="Shape 29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Obj" type="twoObj">
  <p:cSld name="twoObj">
    <p:spTree>
      <p:nvGrpSpPr>
        <p:cNvPr id="1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600" cap="none" baseline="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2" name="Shape 32"/>
          <p:cNvSpPr>
            <a:spLocks noGrp="1"/>
          </p:cNvSpPr>
          <p:nvPr>
            <p:ph type="body" idx="1"/>
          </p:nvPr>
        </p:nvSpPr>
        <p:spPr>
          <a:xfrm>
            <a:off x="4572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3" name="Shape 33"/>
          <p:cNvSpPr>
            <a:spLocks noGrp="1"/>
          </p:cNvSpPr>
          <p:nvPr>
            <p:ph type="body" idx="2"/>
          </p:nvPr>
        </p:nvSpPr>
        <p:spPr>
          <a:xfrm>
            <a:off x="4419600" y="1536191"/>
            <a:ext cx="3657600" cy="45902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800"/>
            </a:lvl1pPr>
            <a:lvl2pPr rtl="0">
              <a:defRPr sz="2400"/>
            </a:lvl2pPr>
            <a:lvl3pPr rtl="0">
              <a:defRPr sz="2000"/>
            </a:lvl3pPr>
            <a:lvl4pPr rtl="0">
              <a:defRPr sz="1800"/>
            </a:lvl4pPr>
            <a:lvl5pPr rtl="0">
              <a:defRPr sz="1800"/>
            </a:lvl5pPr>
            <a:lvl6pPr rtl="0">
              <a:defRPr sz="1800"/>
            </a:lvl6pPr>
            <a:lvl7pPr rtl="0">
              <a:defRPr sz="1800"/>
            </a:lvl7pPr>
            <a:lvl8pPr rtl="0">
              <a:defRPr sz="1800"/>
            </a:lvl8pPr>
            <a:lvl9pPr rtl="0">
              <a:defRPr sz="1800"/>
            </a:lvl9pPr>
          </a:lstStyle>
          <a:p>
            <a:endParaRPr/>
          </a:p>
        </p:txBody>
      </p:sp>
      <p:sp>
        <p:nvSpPr>
          <p:cNvPr id="34" name="Shape 34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5" name="Shape 35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Shape 36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TxTwoObj" type="twoTxTwoObj">
  <p:cSld name="twoTxTwoObj"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39" name="Shape 39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40" name="Shape 40"/>
          <p:cNvSpPr>
            <a:spLocks noGrp="1"/>
          </p:cNvSpPr>
          <p:nvPr>
            <p:ph type="body" idx="2"/>
          </p:nvPr>
        </p:nvSpPr>
        <p:spPr>
          <a:xfrm>
            <a:off x="4572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1" name="Shape 41"/>
          <p:cNvSpPr>
            <a:spLocks noGrp="1"/>
          </p:cNvSpPr>
          <p:nvPr>
            <p:ph type="body" idx="3"/>
          </p:nvPr>
        </p:nvSpPr>
        <p:spPr>
          <a:xfrm>
            <a:off x="4419600" y="1535112"/>
            <a:ext cx="3657600" cy="6397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indent="0" algn="ctr" rtl="0">
              <a:buClr>
                <a:schemeClr val="dk2"/>
              </a:buClr>
              <a:buNone/>
              <a:defRPr sz="2000" b="1">
                <a:solidFill>
                  <a:schemeClr val="dk2"/>
                </a:solidFill>
              </a:defRPr>
            </a:lvl1pPr>
            <a:lvl2pPr marL="457200" indent="0" rtl="0">
              <a:buNone/>
              <a:defRPr sz="2000" b="1"/>
            </a:lvl2pPr>
            <a:lvl3pPr marL="914400" indent="0" rtl="0">
              <a:buNone/>
              <a:defRPr sz="1800" b="1"/>
            </a:lvl3pPr>
            <a:lvl4pPr marL="1371600" indent="0" rtl="0">
              <a:buNone/>
              <a:defRPr sz="1600" b="1"/>
            </a:lvl4pPr>
            <a:lvl5pPr marL="1828800" indent="0" rtl="0">
              <a:buNone/>
              <a:defRPr sz="1600" b="1"/>
            </a:lvl5pPr>
            <a:lvl6pPr marL="2286000" indent="0" rtl="0">
              <a:buNone/>
              <a:defRPr sz="1600" b="1"/>
            </a:lvl6pPr>
            <a:lvl7pPr marL="2743200" indent="0" rtl="0">
              <a:buNone/>
              <a:defRPr sz="1600" b="1"/>
            </a:lvl7pPr>
            <a:lvl8pPr marL="3200400" indent="0" rtl="0">
              <a:buNone/>
              <a:defRPr sz="1600" b="1"/>
            </a:lvl8pPr>
            <a:lvl9pPr marL="3657600" indent="0" rtl="0">
              <a:buNone/>
              <a:defRPr sz="1600" b="1"/>
            </a:lvl9pPr>
          </a:lstStyle>
          <a:p>
            <a:endParaRPr/>
          </a:p>
        </p:txBody>
      </p:sp>
      <p:sp>
        <p:nvSpPr>
          <p:cNvPr id="42" name="Shape 42"/>
          <p:cNvSpPr>
            <a:spLocks noGrp="1"/>
          </p:cNvSpPr>
          <p:nvPr>
            <p:ph type="body" idx="4"/>
          </p:nvPr>
        </p:nvSpPr>
        <p:spPr>
          <a:xfrm>
            <a:off x="4419600" y="2174875"/>
            <a:ext cx="3657600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rtl="0">
              <a:defRPr sz="2400"/>
            </a:lvl1pPr>
            <a:lvl2pPr rtl="0">
              <a:defRPr sz="2000"/>
            </a:lvl2pPr>
            <a:lvl3pPr rtl="0">
              <a:defRPr sz="1800"/>
            </a:lvl3pPr>
            <a:lvl4pPr rtl="0">
              <a:defRPr sz="1600"/>
            </a:lvl4pPr>
            <a:lvl5pPr rtl="0">
              <a:defRPr sz="1600"/>
            </a:lvl5pPr>
            <a:lvl6pPr rtl="0">
              <a:defRPr sz="1600"/>
            </a:lvl6pPr>
            <a:lvl7pPr rtl="0">
              <a:defRPr sz="1600"/>
            </a:lvl7pPr>
            <a:lvl8pPr rtl="0">
              <a:defRPr sz="1600"/>
            </a:lvl8pPr>
            <a:lvl9pPr rtl="0">
              <a:defRPr sz="1600"/>
            </a:lvl9pPr>
          </a:lstStyle>
          <a:p>
            <a:endParaRPr/>
          </a:p>
        </p:txBody>
      </p:sp>
      <p:sp>
        <p:nvSpPr>
          <p:cNvPr id="43" name="Shape 43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4" name="Shape 44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5" name="Shape 45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Only" type="titleOnly">
  <p:cSld name="title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Shape 47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600" cap="none" baseline="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48" name="Shape 48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9" name="Shape 49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0" name="Shape 5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3" name="Shape 53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4" name="Shape 5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bjTx" type="objTx">
  <p:cSld name="objTx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defRPr sz="2200" b="1"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57" name="Shape 57"/>
          <p:cNvSpPr>
            <a:spLocks noGrp="1"/>
          </p:cNvSpPr>
          <p:nvPr>
            <p:ph type="body" idx="1"/>
          </p:nvPr>
        </p:nvSpPr>
        <p:spPr>
          <a:xfrm>
            <a:off x="304798" y="6096000"/>
            <a:ext cx="7772400" cy="6095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buNone/>
              <a:defRPr sz="16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  <p:sp>
        <p:nvSpPr>
          <p:cNvPr id="58" name="Shape 58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9" name="Shape 59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0" name="Shape 60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1" name="Shape 61"/>
          <p:cNvSpPr>
            <a:spLocks noGrp="1"/>
          </p:cNvSpPr>
          <p:nvPr>
            <p:ph type="body" idx="2"/>
          </p:nvPr>
        </p:nvSpPr>
        <p:spPr>
          <a:xfrm>
            <a:off x="304800" y="381000"/>
            <a:ext cx="7772400" cy="494283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4605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marL="640080" indent="-1574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marL="1005839" indent="-16128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marL="1280160" indent="-178435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1554480" indent="-179705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5pPr>
            <a:lvl6pPr marL="1737360" indent="-133985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6pPr>
            <a:lvl7pPr marL="1920240" indent="-139064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2103120" indent="-131445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marL="2286000" indent="-136525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x" type="picTx">
  <p:cSld name="picTx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algn="ctr" rtl="0">
              <a:defRPr sz="2200" b="1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64" name="Shape 64"/>
          <p:cNvSpPr>
            <a:spLocks noGrp="1"/>
          </p:cNvSpPr>
          <p:nvPr>
            <p:ph type="pic" idx="2"/>
          </p:nvPr>
        </p:nvSpPr>
        <p:spPr>
          <a:xfrm>
            <a:off x="0" y="0"/>
            <a:ext cx="8458200" cy="5486399"/>
          </a:xfrm>
          <a:prstGeom prst="bracketPair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buClr>
                <a:srgbClr val="FFFFFF"/>
              </a:buClr>
              <a:buFont typeface="Arial"/>
              <a:buNone/>
              <a:defRPr sz="32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buClr>
                <a:schemeClr val="dk1"/>
              </a:buClr>
              <a:buFont typeface="Arial"/>
              <a:buNone/>
              <a:defRPr sz="2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buClr>
                <a:schemeClr val="dk1"/>
              </a:buClr>
              <a:buFont typeface="Arial"/>
              <a:buNone/>
              <a:defRPr sz="2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buClr>
                <a:schemeClr val="dk1"/>
              </a:buClr>
              <a:buFont typeface="Arial"/>
              <a:buNone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5" name="Shape 65"/>
          <p:cNvSpPr>
            <a:spLocks noGrp="1"/>
          </p:cNvSpPr>
          <p:nvPr>
            <p:ph type="body" idx="1"/>
          </p:nvPr>
        </p:nvSpPr>
        <p:spPr>
          <a:xfrm>
            <a:off x="301752" y="6096000"/>
            <a:ext cx="7772400" cy="61264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indent="0" algn="ctr" rtl="0">
              <a:buNone/>
              <a:defRPr sz="1600"/>
            </a:lvl1pPr>
            <a:lvl2pPr marL="457200" indent="0" rtl="0">
              <a:buNone/>
              <a:defRPr sz="1200"/>
            </a:lvl2pPr>
            <a:lvl3pPr marL="914400" indent="0" rtl="0">
              <a:buNone/>
              <a:defRPr sz="1000"/>
            </a:lvl3pPr>
            <a:lvl4pPr marL="1371600" indent="0" rtl="0">
              <a:buNone/>
              <a:defRPr sz="900"/>
            </a:lvl4pPr>
            <a:lvl5pPr marL="1828800" indent="0" rtl="0">
              <a:buNone/>
              <a:defRPr sz="900"/>
            </a:lvl5pPr>
            <a:lvl6pPr marL="2286000" indent="0" rtl="0">
              <a:buNone/>
              <a:defRPr sz="900"/>
            </a:lvl6pPr>
            <a:lvl7pPr marL="2743200" indent="0" rtl="0">
              <a:buNone/>
              <a:defRPr sz="900"/>
            </a:lvl7pPr>
            <a:lvl8pPr marL="3200400" indent="0" rtl="0">
              <a:buNone/>
              <a:defRPr sz="900"/>
            </a:lvl8pPr>
            <a:lvl9pPr marL="3657600" indent="0" rtl="0">
              <a:buNone/>
              <a:defRPr sz="900"/>
            </a:lvl9pPr>
          </a:lstStyle>
          <a:p>
            <a:endParaRPr/>
          </a:p>
        </p:txBody>
      </p:sp>
      <p:sp>
        <p:nvSpPr>
          <p:cNvPr id="66" name="Shape 66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7" name="Shape 67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68" name="Shape 68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Tx" type="vertTx">
  <p:cSld name="vertTx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algn="l" rtl="0">
              <a:spcBef>
                <a:spcPts val="0"/>
              </a:spcBef>
              <a:buClr>
                <a:schemeClr val="dk2"/>
              </a:buClr>
              <a:buNone/>
              <a:defRPr sz="4600" cap="none" baseline="0">
                <a:solidFill>
                  <a:schemeClr val="dk2"/>
                </a:solidFill>
              </a:defRPr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  <a:lvl6pPr rtl="0">
              <a:defRPr/>
            </a:lvl6pPr>
            <a:lvl7pPr rtl="0">
              <a:defRPr/>
            </a:lvl7pPr>
            <a:lvl8pPr rtl="0">
              <a:defRPr/>
            </a:lvl8pPr>
            <a:lvl9pPr rtl="0">
              <a:defRPr/>
            </a:lvl9pPr>
          </a:lstStyle>
          <a:p>
            <a:endParaRPr/>
          </a:p>
        </p:txBody>
      </p:sp>
      <p:sp>
        <p:nvSpPr>
          <p:cNvPr id="71" name="Shape 71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indent="-14605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>
                <a:solidFill>
                  <a:schemeClr val="dk1"/>
                </a:solidFill>
              </a:defRPr>
            </a:lvl1pPr>
            <a:lvl2pPr marL="640080" indent="-1574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>
                <a:solidFill>
                  <a:schemeClr val="dk1"/>
                </a:solidFill>
              </a:defRPr>
            </a:lvl2pPr>
            <a:lvl3pPr marL="1005839" indent="-16128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>
                <a:solidFill>
                  <a:schemeClr val="dk1"/>
                </a:solidFill>
              </a:defRPr>
            </a:lvl3pPr>
            <a:lvl4pPr marL="1280160" indent="-178435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>
                <a:solidFill>
                  <a:schemeClr val="dk1"/>
                </a:solidFill>
              </a:defRPr>
            </a:lvl4pPr>
            <a:lvl5pPr marL="1554480" indent="-179705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5pPr>
            <a:lvl6pPr marL="1737360" indent="-133985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aseline="0">
                <a:solidFill>
                  <a:schemeClr val="dk1"/>
                </a:solidFill>
              </a:defRPr>
            </a:lvl6pPr>
            <a:lvl7pPr marL="1920240" indent="-139064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7pPr>
            <a:lvl8pPr marL="2103120" indent="-131445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8pPr>
            <a:lvl9pPr marL="2286000" indent="-136525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2" name="Shape 72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3" name="Shape 73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4" name="Shape 74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EFEFE"/>
            </a:gs>
            <a:gs pos="75000">
              <a:schemeClr val="lt1"/>
            </a:gs>
            <a:gs pos="100000">
              <a:srgbClr val="B2B2B2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Shape 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hape 5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spcBef>
                <a:spcPts val="0"/>
              </a:spcBef>
              <a:buClr>
                <a:schemeClr val="dk2"/>
              </a:buClr>
              <a:buFont typeface="Arial"/>
              <a:buNone/>
              <a:defRPr sz="4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indent="0" algn="l" rtl="0">
              <a:defRPr/>
            </a:lvl2pPr>
            <a:lvl3pPr marL="0" marR="0" indent="0" algn="l" rtl="0">
              <a:defRPr/>
            </a:lvl3pPr>
            <a:lvl4pPr marL="0" marR="0" indent="0" algn="l" rtl="0">
              <a:defRPr/>
            </a:lvl4pPr>
            <a:lvl5pPr marL="0" marR="0" indent="0" algn="l" rtl="0">
              <a:defRPr/>
            </a:lvl5pPr>
            <a:lvl6pPr marL="0" marR="0" indent="0" algn="l" rtl="0">
              <a:defRPr/>
            </a:lvl6pPr>
            <a:lvl7pPr marL="0" marR="0" indent="0" algn="l" rtl="0">
              <a:defRPr/>
            </a:lvl7pPr>
            <a:lvl8pPr marL="0" marR="0" indent="0" algn="l" rtl="0">
              <a:defRPr/>
            </a:lvl8pPr>
            <a:lvl9pPr marL="0" marR="0" indent="0" algn="l" rtl="0">
              <a:defRPr/>
            </a:lvl9pPr>
          </a:lstStyle>
          <a:p>
            <a:endParaRPr/>
          </a:p>
        </p:txBody>
      </p:sp>
      <p:sp>
        <p:nvSpPr>
          <p:cNvPr id="6" name="Shape 6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342900" marR="0" indent="-146050" algn="l" rtl="0">
              <a:spcBef>
                <a:spcPts val="440"/>
              </a:spcBef>
              <a:buClr>
                <a:schemeClr val="accent1"/>
              </a:buClr>
              <a:buFont typeface="Arial"/>
              <a:buChar char="•"/>
              <a:def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640080" marR="0" indent="-157480" algn="l" rtl="0">
              <a:spcBef>
                <a:spcPts val="400"/>
              </a:spcBef>
              <a:buClr>
                <a:schemeClr val="accent2"/>
              </a:buClr>
              <a:buFont typeface="Arial"/>
              <a:buChar char="•"/>
              <a:defRPr sz="20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005839" marR="0" indent="-161289" algn="l" rtl="0">
              <a:spcBef>
                <a:spcPts val="360"/>
              </a:spcBef>
              <a:buClr>
                <a:schemeClr val="accent3"/>
              </a:buClr>
              <a:buFont typeface="Arial"/>
              <a:buChar char="•"/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280160" marR="0" indent="-178435" algn="l" rtl="0">
              <a:spcBef>
                <a:spcPts val="320"/>
              </a:spcBef>
              <a:buClr>
                <a:schemeClr val="accent4"/>
              </a:buClr>
              <a:buFont typeface="Arial"/>
              <a:buChar char="•"/>
              <a:defRPr sz="16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554480" marR="0" indent="-179705" algn="l" rtl="0">
              <a:spcBef>
                <a:spcPts val="280"/>
              </a:spcBef>
              <a:buClr>
                <a:schemeClr val="accent5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1737360" marR="0" indent="-133985" algn="l" rtl="0">
              <a:spcBef>
                <a:spcPts val="280"/>
              </a:spcBef>
              <a:buClr>
                <a:schemeClr val="accent1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1920240" marR="0" indent="-139064" algn="l" rtl="0">
              <a:spcBef>
                <a:spcPts val="280"/>
              </a:spcBef>
              <a:buClr>
                <a:schemeClr val="accent2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2103120" marR="0" indent="-131445" algn="l" rtl="0">
              <a:spcBef>
                <a:spcPts val="280"/>
              </a:spcBef>
              <a:buClr>
                <a:schemeClr val="accent3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2286000" marR="0" indent="-136525" algn="l" rtl="0">
              <a:spcBef>
                <a:spcPts val="280"/>
              </a:spcBef>
              <a:buClr>
                <a:schemeClr val="accent4"/>
              </a:buClr>
              <a:buFont typeface="Arial"/>
              <a:buChar char="•"/>
              <a:defRPr sz="14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Shape 7"/>
          <p:cNvSpPr/>
          <p:nvPr/>
        </p:nvSpPr>
        <p:spPr>
          <a:xfrm>
            <a:off x="8458200" y="0"/>
            <a:ext cx="685799" cy="6858000"/>
          </a:xfrm>
          <a:prstGeom prst="rect">
            <a:avLst/>
          </a:prstGeom>
          <a:solidFill>
            <a:srgbClr val="675E47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8" name="Shape 8"/>
          <p:cNvSpPr/>
          <p:nvPr/>
        </p:nvSpPr>
        <p:spPr>
          <a:xfrm>
            <a:off x="8458200" y="5486400"/>
            <a:ext cx="685799" cy="685799"/>
          </a:xfrm>
          <a:prstGeom prst="rect">
            <a:avLst/>
          </a:prstGeom>
          <a:solidFill>
            <a:srgbClr val="A9A57C"/>
          </a:solidFill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endParaRPr/>
          </a:p>
        </p:txBody>
      </p:sp>
      <p:sp>
        <p:nvSpPr>
          <p:cNvPr id="9" name="Shape 9"/>
          <p:cNvSpPr>
            <a:spLocks noGrp="1"/>
          </p:cNvSpPr>
          <p:nvPr>
            <p:ph type="sldNum" idx="12"/>
          </p:nvPr>
        </p:nvSpPr>
        <p:spPr>
          <a:xfrm>
            <a:off x="8531788" y="5648960"/>
            <a:ext cx="548639" cy="396240"/>
          </a:xfrm>
          <a:prstGeom prst="rect">
            <a:avLst/>
          </a:prstGeom>
          <a:noFill/>
          <a:ln w="19050" cap="flat">
            <a:solidFill>
              <a:srgbClr val="FFFFFF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ctr" anchorCtr="0"/>
          <a:lstStyle>
            <a:lvl1pPr marL="0" marR="0" indent="0" algn="ctr" rtl="0">
              <a:defRPr sz="1800" b="0" i="0" u="none" strike="noStrike" cap="none" baseline="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Shape 10"/>
          <p:cNvSpPr>
            <a:spLocks noGrp="1"/>
          </p:cNvSpPr>
          <p:nvPr>
            <p:ph type="ftr" idx="11"/>
          </p:nvPr>
        </p:nvSpPr>
        <p:spPr>
          <a:xfrm rot="-5400000">
            <a:off x="7586909" y="4048759"/>
            <a:ext cx="2367281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r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Shape 11"/>
          <p:cNvSpPr>
            <a:spLocks noGrp="1"/>
          </p:cNvSpPr>
          <p:nvPr>
            <p:ph type="dt" idx="10"/>
          </p:nvPr>
        </p:nvSpPr>
        <p:spPr>
          <a:xfrm rot="-5400000">
            <a:off x="7551350" y="1645919"/>
            <a:ext cx="2438399" cy="36575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indent="0" algn="l" rtl="0">
              <a:defRPr sz="1200" b="0" i="0" u="none" strike="noStrike" cap="none" baseline="0">
                <a:solidFill>
                  <a:schemeClr val="lt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457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914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371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18288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2860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27432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2004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3657600" marR="0" indent="0" algn="l" rtl="0">
              <a:defRPr sz="18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</p:titleStyle>
    <p:body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bodyStyle>
    <p:otherStyle>
      <a:defPPr marR="0" algn="l" rtl="0">
        <a:lnSpc>
          <a:spcPct val="100000"/>
        </a:lnSpc>
        <a:spcBef>
          <a:spcPts val="0"/>
        </a:spcBef>
        <a:spcAft>
          <a:spcPts val="0"/>
        </a:spcAft>
      </a:defPPr>
      <a:lvl1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1pPr>
      <a:lvl2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2pPr>
      <a:lvl3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3pPr>
      <a:lvl4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4pPr>
      <a:lvl5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5pPr>
      <a:lvl6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6pPr>
      <a:lvl7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7pPr>
      <a:lvl8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8pPr>
      <a:lvl9pPr marR="0" algn="l" rtl="0">
        <a:lnSpc>
          <a:spcPct val="100000"/>
        </a:lnSpc>
        <a:spcBef>
          <a:spcPts val="0"/>
        </a:spcBef>
        <a:spcAft>
          <a:spcPts val="0"/>
        </a:spcAft>
        <a:defRPr sz="1400" b="0" i="0" u="none" strike="noStrike" cap="none" baseline="0">
          <a:solidFill>
            <a:srgbClr val="000000"/>
          </a:solidFill>
          <a:latin typeface="Arial"/>
          <a:ea typeface="Arial"/>
          <a:cs typeface="Arial"/>
          <a:sym typeface="Arial"/>
          <a:rtl val="0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sz="4600" b="0" i="0" u="none" strike="noStrike" cap="none" baseline="0" dirty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TAUTOLOGIA</a:t>
            </a:r>
          </a:p>
        </p:txBody>
      </p:sp>
      <p:sp>
        <p:nvSpPr>
          <p:cNvPr id="110" name="Shape 110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183636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posición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molecular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tautología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solo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el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resultado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la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columna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final ,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independientemente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los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valores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certeza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de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sus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preposiciones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que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la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componen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son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siempre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sz="2200" b="0" i="0" u="none" strike="noStrike" cap="none" baseline="0" dirty="0" err="1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verdaderas</a:t>
            </a:r>
            <a:r>
              <a:rPr sz="2200" b="0" i="0" u="none" strike="noStrike" cap="none" baseline="0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</a:t>
            </a:r>
          </a:p>
          <a:p>
            <a:pPr algn="ctr"/>
            <a:endParaRPr sz="2200" b="0" i="0" u="none" strike="noStrike" cap="none" baseline="0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>
            <a:spLocks noGrp="1"/>
          </p:cNvSpPr>
          <p:nvPr>
            <p:ph type="title"/>
          </p:nvPr>
        </p:nvSpPr>
        <p:spPr>
          <a:xfrm>
            <a:off x="395536" y="692695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sz="4600" b="1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‘(p ^ q) → (p ∨ r)</a:t>
            </a:r>
            <a:r>
              <a:rPr sz="4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’</a:t>
            </a:r>
          </a:p>
        </p:txBody>
      </p:sp>
      <p:graphicFrame>
        <p:nvGraphicFramePr>
          <p:cNvPr id="116" name="Shape 116"/>
          <p:cNvGraphicFramePr/>
          <p:nvPr/>
        </p:nvGraphicFramePr>
        <p:xfrm>
          <a:off x="683568" y="2708919"/>
          <a:ext cx="7887250" cy="2756675"/>
        </p:xfrm>
        <a:graphic>
          <a:graphicData uri="http://schemas.openxmlformats.org/drawingml/2006/table">
            <a:tbl>
              <a:tblPr firstRow="1" firstCol="1" bandRow="1">
                <a:noFill/>
                <a:tableStyleId>{656DB7D3-E3AC-472C-80A3-E2D91287CD99}</a:tableStyleId>
              </a:tblPr>
              <a:tblGrid>
                <a:gridCol w="1126750"/>
                <a:gridCol w="1126750"/>
                <a:gridCol w="1126750"/>
                <a:gridCol w="1126750"/>
                <a:gridCol w="1126750"/>
                <a:gridCol w="1126750"/>
                <a:gridCol w="1126750"/>
              </a:tblGrid>
              <a:tr h="54447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q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¬ 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∧ q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p ∨ ¬ r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(p ∧ q) → (p ∨ ¬ r)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  <a:tr h="276525"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F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  <a:tc>
                  <a:txBody>
                    <a:bodyPr/>
                    <a:lstStyle/>
                    <a:p>
                      <a:pPr lvl="0" algn="ctr" rtl="0">
                        <a:lnSpc>
                          <a:spcPct val="115000"/>
                        </a:lnSpc>
                        <a:spcAft>
                          <a:spcPts val="0"/>
                        </a:spcAft>
                        <a:buSzPct val="25000"/>
                        <a:buNone/>
                      </a:pPr>
                      <a:r>
                        <a:rPr sz="1200"/>
                        <a:t>V</a:t>
                      </a:r>
                    </a:p>
                  </a:txBody>
                  <a:tcPr marL="9525" marR="9525" marT="9525" marB="9525" anchor="ctr"/>
                </a:tc>
              </a:tr>
            </a:tbl>
          </a:graphicData>
        </a:graphic>
      </p:graphicFrame>
    </p:spTree>
  </p:cSld>
  <p:clrMapOvr>
    <a:masterClrMapping/>
  </p:clrMapOvr>
  <p:transition spd="slow">
    <p:cut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sz="4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CONTRADICCION</a:t>
            </a:r>
          </a:p>
        </p:txBody>
      </p:sp>
      <p:sp>
        <p:nvSpPr>
          <p:cNvPr id="122" name="Shape 12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l" rt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preposición es una contradicción , si y solo si , ella es siempre falsa no importa cuales sean los valores de verdad de sus componenetes</a:t>
            </a:r>
          </a:p>
        </p:txBody>
      </p:sp>
    </p:spTree>
  </p:cSld>
  <p:clrMapOvr>
    <a:masterClrMapping/>
  </p:clrMapOvr>
  <p:transition spd="slow">
    <p:cut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Shape 127"/>
          <p:cNvSpPr>
            <a:spLocks noGrp="1"/>
          </p:cNvSpPr>
          <p:nvPr>
            <p:ph type="title"/>
          </p:nvPr>
        </p:nvSpPr>
        <p:spPr>
          <a:xfrm>
            <a:off x="457200" y="274637"/>
            <a:ext cx="7619999" cy="11430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ctr" anchorCtr="0">
            <a:sp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dk2"/>
              </a:buClr>
              <a:buSzPct val="25000"/>
              <a:buFont typeface="Arial"/>
              <a:buNone/>
            </a:pPr>
            <a:r>
              <a:rPr sz="4600" b="0" i="0" u="none" strike="noStrike" cap="none" baseline="0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rPr>
              <a:t>CONTINGENCIA</a:t>
            </a:r>
          </a:p>
        </p:txBody>
      </p:sp>
      <p:sp>
        <p:nvSpPr>
          <p:cNvPr id="128" name="Shape 128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19999" cy="48006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spAutoFit/>
          </a:bodyPr>
          <a:lstStyle/>
          <a:p>
            <a:pPr marL="0" marR="0" lvl="0" indent="0" algn="just" rtl="0">
              <a:spcBef>
                <a:spcPts val="440"/>
              </a:spcBef>
              <a:buClr>
                <a:schemeClr val="accent1"/>
              </a:buClr>
              <a:buSzPct val="25000"/>
              <a:buFont typeface="Arial"/>
              <a:buNone/>
            </a:pPr>
            <a:r>
              <a:rPr sz="2200" b="0" i="0" u="none" strike="noStrike" cap="none" baseline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Una formula proporcional es una contingencia , si y solo si , ella es verdadera y falsa , no importa cuales sean los valores de verdad de sus componentes , ni en que preposición .</a:t>
            </a:r>
          </a:p>
        </p:txBody>
      </p:sp>
    </p:spTree>
  </p:cSld>
  <p:clrMapOvr>
    <a:masterClrMapping/>
  </p:clrMapOvr>
  <p:transition spd="slow">
    <p:cut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/>
          <p:nvPr/>
        </p:nvSpPr>
        <p:spPr>
          <a:xfrm>
            <a:off x="2852736" y="2838450"/>
            <a:ext cx="2828925" cy="2324100"/>
          </a:xfrm>
          <a:prstGeom prst="rect">
            <a:avLst/>
          </a:prstGeom>
          <a:blipFill>
            <a:blip r:embed="rId3"/>
            <a:stretch>
              <a:fillRect/>
            </a:stretch>
          </a:blipFill>
          <a:ln>
            <a:noFill/>
          </a:ln>
        </p:spPr>
      </p:sp>
      <p:sp>
        <p:nvSpPr>
          <p:cNvPr id="134" name="Shape 134"/>
          <p:cNvSpPr>
            <a:spLocks noGrp="1"/>
          </p:cNvSpPr>
          <p:nvPr>
            <p:ph type="body" idx="1"/>
          </p:nvPr>
        </p:nvSpPr>
        <p:spPr>
          <a:xfrm>
            <a:off x="2852736" y="2838450"/>
            <a:ext cx="2828924" cy="2324099"/>
          </a:xfrm>
          <a:prstGeom prst="rect">
            <a:avLst/>
          </a:prstGeom>
          <a:noFill/>
          <a:ln w="9525" cap="flat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  <p:txBody>
          <a:bodyPr lIns="91425" tIns="91425" rIns="91425" bIns="91425" anchor="t" anchorCtr="0">
            <a:spAutoFit/>
          </a:bodyPr>
          <a:lstStyle/>
          <a:p>
            <a:endParaRPr/>
          </a:p>
        </p:txBody>
      </p:sp>
    </p:spTree>
  </p:cSld>
  <p:clrMapOvr>
    <a:masterClrMapping/>
  </p:clrMapOvr>
  <p:transition spd="slow">
    <p:cut/>
  </p:transition>
</p:sld>
</file>

<file path=ppt/theme/theme1.xml><?xml version="1.0" encoding="utf-8"?>
<a:theme xmlns:a="http://schemas.openxmlformats.org/drawingml/2006/main">
  <a:themeElements>
    <a:clrScheme name="Adyacencia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187</Words>
  <Application>Microsoft Office PowerPoint</Application>
  <PresentationFormat>Presentación en pantalla (4:3)</PresentationFormat>
  <Paragraphs>70</Paragraphs>
  <Slides>5</Slides>
  <Notes>5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/>
      <vt:lpstr>TAUTOLOGIA</vt:lpstr>
      <vt:lpstr>‘(p ^ q) → (p ∨ r)’</vt:lpstr>
      <vt:lpstr>CONTRADICCION</vt:lpstr>
      <vt:lpstr>CONTINGENCIA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TAUTOLOGIA</dc:title>
  <cp:lastModifiedBy>eduardo</cp:lastModifiedBy>
  <cp:revision>1</cp:revision>
  <dcterms:modified xsi:type="dcterms:W3CDTF">2012-03-20T16:08:07Z</dcterms:modified>
</cp:coreProperties>
</file>