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5" d="100"/>
          <a:sy n="45" d="100"/>
        </p:scale>
        <p:origin x="-127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ítulo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7" name="16 Subtítulo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30" name="2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EBB6F-3E9E-4E96-B82E-A66678422BA9}" type="datetimeFigureOut">
              <a:rPr lang="es-MX" smtClean="0"/>
              <a:t>20/03/2012</a:t>
            </a:fld>
            <a:endParaRPr lang="es-MX"/>
          </a:p>
        </p:txBody>
      </p:sp>
      <p:sp>
        <p:nvSpPr>
          <p:cNvPr id="19" name="1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27" name="2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70AA16-3B07-47CE-8DE2-C7CD4EE0C327}" type="slidenum">
              <a:rPr lang="es-MX" smtClean="0"/>
              <a:t>‹Nº›</a:t>
            </a:fld>
            <a:endParaRPr lang="es-MX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EBB6F-3E9E-4E96-B82E-A66678422BA9}" type="datetimeFigureOut">
              <a:rPr lang="es-MX" smtClean="0"/>
              <a:t>20/03/2012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70AA16-3B07-47CE-8DE2-C7CD4EE0C327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EBB6F-3E9E-4E96-B82E-A66678422BA9}" type="datetimeFigureOut">
              <a:rPr lang="es-MX" smtClean="0"/>
              <a:t>20/03/2012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70AA16-3B07-47CE-8DE2-C7CD4EE0C327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EBB6F-3E9E-4E96-B82E-A66678422BA9}" type="datetimeFigureOut">
              <a:rPr lang="es-MX" smtClean="0"/>
              <a:t>20/03/2012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70AA16-3B07-47CE-8DE2-C7CD4EE0C327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EBB6F-3E9E-4E96-B82E-A66678422BA9}" type="datetimeFigureOut">
              <a:rPr lang="es-MX" smtClean="0"/>
              <a:t>20/03/2012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70AA16-3B07-47CE-8DE2-C7CD4EE0C327}" type="slidenum">
              <a:rPr lang="es-MX" smtClean="0"/>
              <a:t>‹Nº›</a:t>
            </a:fld>
            <a:endParaRPr lang="es-MX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EBB6F-3E9E-4E96-B82E-A66678422BA9}" type="datetimeFigureOut">
              <a:rPr lang="es-MX" smtClean="0"/>
              <a:t>20/03/2012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70AA16-3B07-47CE-8DE2-C7CD4EE0C327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EBB6F-3E9E-4E96-B82E-A66678422BA9}" type="datetimeFigureOut">
              <a:rPr lang="es-MX" smtClean="0"/>
              <a:t>20/03/2012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70AA16-3B07-47CE-8DE2-C7CD4EE0C327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EBB6F-3E9E-4E96-B82E-A66678422BA9}" type="datetimeFigureOut">
              <a:rPr lang="es-MX" smtClean="0"/>
              <a:t>20/03/2012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70AA16-3B07-47CE-8DE2-C7CD4EE0C327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EBB6F-3E9E-4E96-B82E-A66678422BA9}" type="datetimeFigureOut">
              <a:rPr lang="es-MX" smtClean="0"/>
              <a:t>20/03/2012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70AA16-3B07-47CE-8DE2-C7CD4EE0C327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EBB6F-3E9E-4E96-B82E-A66678422BA9}" type="datetimeFigureOut">
              <a:rPr lang="es-MX" smtClean="0"/>
              <a:t>20/03/2012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70AA16-3B07-47CE-8DE2-C7CD4EE0C327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Recortar y redondear rectángulo de esquina sencilla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Triángulo rectángulo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EBB6F-3E9E-4E96-B82E-A66678422BA9}" type="datetimeFigureOut">
              <a:rPr lang="es-MX" smtClean="0"/>
              <a:t>20/03/2012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2670AA16-3B07-47CE-8DE2-C7CD4EE0C327}" type="slidenum">
              <a:rPr lang="es-MX" smtClean="0"/>
              <a:t>‹Nº›</a:t>
            </a:fld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10" name="9 Forma libre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10 Forma libre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Forma libre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Forma libre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8 Marcador de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0" name="29 Marcador de texto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F20EBB6F-3E9E-4E96-B82E-A66678422BA9}" type="datetimeFigureOut">
              <a:rPr lang="es-MX" smtClean="0"/>
              <a:t>20/03/2012</a:t>
            </a:fld>
            <a:endParaRPr lang="es-MX"/>
          </a:p>
        </p:txBody>
      </p:sp>
      <p:sp>
        <p:nvSpPr>
          <p:cNvPr id="22" name="21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2670AA16-3B07-47CE-8DE2-C7CD4EE0C327}" type="slidenum">
              <a:rPr lang="es-MX" smtClean="0"/>
              <a:t>‹Nº›</a:t>
            </a:fld>
            <a:endParaRPr lang="es-MX"/>
          </a:p>
        </p:txBody>
      </p:sp>
      <p:grpSp>
        <p:nvGrpSpPr>
          <p:cNvPr id="2" name="1 Grupo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11 Forma libre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12 Forma libre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2 Marcador de contenido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611560" y="116632"/>
            <a:ext cx="8352928" cy="6552728"/>
          </a:xfrm>
          <a:prstGeom prst="rect">
            <a:avLst/>
          </a:prstGeom>
          <a:blipFill rotWithShape="1">
            <a:blip r:embed="rId2" cstate="print"/>
            <a:stretch>
              <a:fillRect l="-365"/>
            </a:stretch>
          </a:blipFill>
        </p:spPr>
        <p:txBody>
          <a:bodyPr/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s-MX" sz="3200" b="0" i="0" u="none" strike="noStrike" kern="1200" cap="none" spc="0" normalizeH="0" baseline="0" noProof="0" smtClean="0">
                <a:ln>
                  <a:noFill/>
                </a:ln>
                <a:noFill/>
                <a:effectLst/>
                <a:uLnTx/>
                <a:uFillTx/>
                <a:latin typeface="+mn-lt"/>
                <a:ea typeface="+mn-ea"/>
                <a:cs typeface="+mn-cs"/>
              </a:rPr>
              <a:t> </a:t>
            </a:r>
            <a:endParaRPr kumimoji="0" lang="es-MX" sz="3200" b="0" i="0" u="none" strike="noStrike" kern="1200" cap="none" spc="0" normalizeH="0" baseline="0" noProof="0">
              <a:ln>
                <a:noFill/>
              </a:ln>
              <a:noFill/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9792" y="1988840"/>
            <a:ext cx="3528392" cy="2420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ujo">
  <a:themeElements>
    <a:clrScheme name="Flujo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ujo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ujo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0</TotalTime>
  <Words>0</Words>
  <Application>Microsoft Office PowerPoint</Application>
  <PresentationFormat>Presentación en pantalla (4:3)</PresentationFormat>
  <Paragraphs>1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Flujo</vt:lpstr>
      <vt:lpstr>Diapositiva 1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Marta González Medellín</dc:creator>
  <cp:lastModifiedBy>Marta González Medellín</cp:lastModifiedBy>
  <cp:revision>1</cp:revision>
  <dcterms:created xsi:type="dcterms:W3CDTF">2012-03-20T21:53:03Z</dcterms:created>
  <dcterms:modified xsi:type="dcterms:W3CDTF">2012-03-20T21:53:46Z</dcterms:modified>
</cp:coreProperties>
</file>