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3203848" y="273218"/>
            <a:ext cx="3298467" cy="707886"/>
          </a:xfrm>
          <a:prstGeom prst="rect">
            <a:avLst/>
          </a:prstGeom>
          <a:solidFill>
            <a:srgbClr val="FFC000"/>
          </a:solidFill>
          <a:ln w="63500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7030A0"/>
                </a:solidFill>
              </a:rPr>
              <a:t>EXOTIC FRUITS</a:t>
            </a:r>
            <a:endParaRPr lang="en-SG" sz="4000" b="1" dirty="0">
              <a:solidFill>
                <a:srgbClr val="7030A0"/>
              </a:solidFill>
            </a:endParaRPr>
          </a:p>
        </p:txBody>
      </p:sp>
      <p:sp>
        <p:nvSpPr>
          <p:cNvPr id="8" name="Action Button: Beginning 7">
            <a:hlinkClick r:id="" action="ppaction://hlinkshowjump?jump=firstslide" highlightClick="1"/>
          </p:cNvPr>
          <p:cNvSpPr/>
          <p:nvPr userDrawn="1"/>
        </p:nvSpPr>
        <p:spPr>
          <a:xfrm>
            <a:off x="943027" y="5521520"/>
            <a:ext cx="583015" cy="432048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Action Button: End 8">
            <a:hlinkClick r:id="" action="ppaction://hlinkshowjump?jump=lastslide" highlightClick="1"/>
          </p:cNvPr>
          <p:cNvSpPr/>
          <p:nvPr userDrawn="1"/>
        </p:nvSpPr>
        <p:spPr>
          <a:xfrm>
            <a:off x="3398250" y="5545048"/>
            <a:ext cx="576064" cy="432048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 sz="2000" dirty="0">
              <a:solidFill>
                <a:srgbClr val="FFC000"/>
              </a:solidFill>
            </a:endParaRPr>
          </a:p>
        </p:txBody>
      </p:sp>
      <p:sp>
        <p:nvSpPr>
          <p:cNvPr id="10" name="Action Button: Back or Previous 9">
            <a:hlinkClick r:id="" action="ppaction://hlinkshowjump?jump=previousslide" highlightClick="1"/>
          </p:cNvPr>
          <p:cNvSpPr/>
          <p:nvPr userDrawn="1"/>
        </p:nvSpPr>
        <p:spPr>
          <a:xfrm>
            <a:off x="1541386" y="5531140"/>
            <a:ext cx="627220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2" name="Action Button: Forward or Next 11">
            <a:hlinkClick r:id="" action="ppaction://hlinkshowjump?jump=nextslide" highlightClick="1"/>
          </p:cNvPr>
          <p:cNvSpPr/>
          <p:nvPr userDrawn="1"/>
        </p:nvSpPr>
        <p:spPr>
          <a:xfrm>
            <a:off x="2736277" y="5536472"/>
            <a:ext cx="661973" cy="4406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3" name="Action Button: Home 12">
            <a:hlinkClick r:id="" action="ppaction://hlinkshowjump?jump=firstslide" highlightClick="1"/>
          </p:cNvPr>
          <p:cNvSpPr/>
          <p:nvPr userDrawn="1"/>
        </p:nvSpPr>
        <p:spPr>
          <a:xfrm>
            <a:off x="2195736" y="5531140"/>
            <a:ext cx="540542" cy="44595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594993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60548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31488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02675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67412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28476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3812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70761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13290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6407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914292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94DFF-1608-4F1A-BD81-87D7440BAADA}" type="datetimeFigureOut">
              <a:rPr lang="en-SG" smtClean="0"/>
              <a:t>11/1/2012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8D55-806F-404F-BAF4-EB6EF10F7745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303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2664296" cy="201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38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trainee\Desktop\C Map2\APPLES WZ BOLD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24744"/>
            <a:ext cx="2988619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942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76672"/>
            <a:ext cx="1914990" cy="2789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69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National Institute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trainee</dc:creator>
  <cp:lastModifiedBy>trainee</cp:lastModifiedBy>
  <cp:revision>4</cp:revision>
  <dcterms:created xsi:type="dcterms:W3CDTF">2012-01-11T07:46:34Z</dcterms:created>
  <dcterms:modified xsi:type="dcterms:W3CDTF">2012-01-11T08:25:13Z</dcterms:modified>
</cp:coreProperties>
</file>