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36C1A-8BD9-4643-B269-E44A4A7B0209}" type="datetimeFigureOut">
              <a:rPr lang="en-US" smtClean="0"/>
              <a:pPr/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AE6A2-8DFB-41E0-BFA0-DDA6B4DA94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Vietnam_War" TargetMode="External"/><Relationship Id="rId2" Type="http://schemas.openxmlformats.org/officeDocument/2006/relationships/hyperlink" Target="http://en.wikipedia.org/wiki/Armored_personnel_carrie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en.wikipedia.org/wiki/Armored_cavalr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2590800"/>
            <a:ext cx="34836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/>
              <a:t>M113 APC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304800"/>
            <a:ext cx="63288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Characteristics of M113 APC</a:t>
            </a:r>
            <a:endParaRPr lang="en-US" sz="4000" b="1" dirty="0"/>
          </a:p>
        </p:txBody>
      </p:sp>
      <p:pic>
        <p:nvPicPr>
          <p:cNvPr id="3" name="Picture 2" descr="m113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124200"/>
            <a:ext cx="5915400" cy="352151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1000" y="1066800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 A fully tracked 5 road wheels armored personnel carrier.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Boxy in shape, often mounted with small arms weapons.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Transport  troops to battle front.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9400" y="304800"/>
            <a:ext cx="35705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M113 APC Facts</a:t>
            </a:r>
            <a:endParaRPr lang="en-US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304800" y="10668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</a:t>
            </a:r>
            <a:r>
              <a:rPr lang="en-US" sz="2400" b="1" dirty="0" smtClean="0"/>
              <a:t>M113</a:t>
            </a:r>
            <a:r>
              <a:rPr lang="en-US" sz="2400" dirty="0" smtClean="0"/>
              <a:t> is a fully tracked </a:t>
            </a:r>
            <a:r>
              <a:rPr lang="en-US" sz="2400" dirty="0" smtClean="0">
                <a:hlinkClick r:id="rId2" action="ppaction://hlinkfile" tooltip="Armored personnel carrier"/>
              </a:rPr>
              <a:t>armored personnel carrier</a:t>
            </a:r>
            <a:r>
              <a:rPr lang="en-US" sz="2400" dirty="0" smtClean="0"/>
              <a:t> that has formed the backbone of the United States Army’s mechanized infantry units from the time of its first fielding in Vietnam in April 1962.</a:t>
            </a:r>
            <a:r>
              <a:rPr lang="en-US" sz="2400" baseline="30000" dirty="0" smtClean="0"/>
              <a:t> </a:t>
            </a:r>
            <a:r>
              <a:rPr lang="en-US" sz="2400" baseline="30000" dirty="0" smtClean="0"/>
              <a:t>  </a:t>
            </a:r>
            <a:r>
              <a:rPr lang="en-US" sz="2400" dirty="0" smtClean="0"/>
              <a:t>Most </a:t>
            </a:r>
            <a:r>
              <a:rPr lang="en-US" sz="2400" dirty="0" smtClean="0"/>
              <a:t>widely used armored vehicle of the U.S. Army in the </a:t>
            </a:r>
            <a:r>
              <a:rPr lang="en-US" sz="2400" dirty="0" smtClean="0">
                <a:hlinkClick r:id="rId3" action="ppaction://hlinkfile" tooltip="Vietnam War"/>
              </a:rPr>
              <a:t>Vietnam War</a:t>
            </a:r>
            <a:r>
              <a:rPr lang="en-US" sz="2400" dirty="0" smtClean="0"/>
              <a:t>, earning the nickname 'Green Dragon' by some people, but largely known as an APC and </a:t>
            </a:r>
            <a:r>
              <a:rPr lang="en-US" sz="2400" i="1" dirty="0" smtClean="0"/>
              <a:t>ACAV</a:t>
            </a:r>
            <a:r>
              <a:rPr lang="en-US" sz="2400" dirty="0" smtClean="0"/>
              <a:t> (</a:t>
            </a:r>
            <a:r>
              <a:rPr lang="en-US" sz="2400" dirty="0" smtClean="0">
                <a:hlinkClick r:id="rId4" action="ppaction://hlinkfile" tooltip="Armored cavalry"/>
              </a:rPr>
              <a:t>armored cavalry</a:t>
            </a:r>
            <a:r>
              <a:rPr lang="en-US" sz="2400" dirty="0" smtClean="0"/>
              <a:t> assault vehicle) by the allied forces</a:t>
            </a:r>
            <a:r>
              <a:rPr lang="en-US" sz="2400" dirty="0" smtClean="0"/>
              <a:t>, </a:t>
            </a:r>
            <a:r>
              <a:rPr lang="en-US" sz="2400" dirty="0" smtClean="0"/>
              <a:t>as it was used to break through heavy thickets in the midst of the jungle to attack and overrun enemy positions.</a:t>
            </a:r>
            <a:endParaRPr lang="en-US" sz="2400" dirty="0"/>
          </a:p>
        </p:txBody>
      </p:sp>
      <p:pic>
        <p:nvPicPr>
          <p:cNvPr id="7" name="Picture 6" descr="220px-USAF_M113_APC_at_Camp_Bucca,_Iraq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4343400"/>
            <a:ext cx="2966998" cy="1969008"/>
          </a:xfrm>
          <a:prstGeom prst="rect">
            <a:avLst/>
          </a:prstGeom>
        </p:spPr>
      </p:pic>
      <p:pic>
        <p:nvPicPr>
          <p:cNvPr id="8" name="Picture 7" descr="220px-DA-ST-85-1284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0" y="4343400"/>
            <a:ext cx="2577332" cy="20150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140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NANYANG TECHNOLOGICAL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lecturer</dc:creator>
  <cp:lastModifiedBy>lecturer</cp:lastModifiedBy>
  <cp:revision>7</cp:revision>
  <dcterms:created xsi:type="dcterms:W3CDTF">2011-09-28T02:40:32Z</dcterms:created>
  <dcterms:modified xsi:type="dcterms:W3CDTF">2011-09-28T08:46:39Z</dcterms:modified>
</cp:coreProperties>
</file>