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7" autoAdjust="0"/>
    <p:restoredTop sz="94639" autoAdjust="0"/>
  </p:normalViewPr>
  <p:slideViewPr>
    <p:cSldViewPr showGuides="1">
      <p:cViewPr varScale="1">
        <p:scale>
          <a:sx n="116" d="100"/>
          <a:sy n="116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1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7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97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5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0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1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7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8160-F56C-4666-A89C-F5046656209B}" type="datetimeFigureOut">
              <a:rPr lang="en-GB" smtClean="0"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EAA8-E024-4153-B191-EA8CDAA146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1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62" y="188640"/>
            <a:ext cx="4278287" cy="400110"/>
          </a:xfrm>
        </p:spPr>
        <p:txBody>
          <a:bodyPr wrap="none">
            <a:spAutoFit/>
          </a:bodyPr>
          <a:lstStyle/>
          <a:p>
            <a:r>
              <a:rPr lang="en-GB" sz="2000" dirty="0" smtClean="0"/>
              <a:t>SOAS Roadmaps Template </a:t>
            </a:r>
            <a:r>
              <a:rPr lang="en-GB" sz="1400" dirty="0" smtClean="0"/>
              <a:t>(in English please)</a:t>
            </a:r>
            <a:endParaRPr lang="en-GB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3924436" cy="547260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GB" sz="1400" i="1" u="sng" dirty="0" smtClean="0">
                <a:solidFill>
                  <a:schemeClr val="tx1"/>
                </a:solidFill>
              </a:rPr>
              <a:t>Instructions: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Collect </a:t>
            </a:r>
            <a:r>
              <a:rPr lang="en-GB" sz="1400" u="sng" dirty="0" smtClean="0">
                <a:solidFill>
                  <a:schemeClr val="tx1"/>
                </a:solidFill>
              </a:rPr>
              <a:t>existing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smtClean="0"/>
              <a:t>roadmaps in ‘your’ domain (logistics, biology, com-networks, organization-work, organization-collaboration, </a:t>
            </a:r>
            <a:r>
              <a:rPr lang="en-GB" sz="1400" dirty="0" err="1" smtClean="0"/>
              <a:t>ict</a:t>
            </a:r>
            <a:r>
              <a:rPr lang="en-GB" sz="1400" dirty="0" smtClean="0"/>
              <a:t> -people)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Choose </a:t>
            </a:r>
            <a:r>
              <a:rPr lang="en-GB" sz="1400" u="sng" dirty="0" smtClean="0">
                <a:solidFill>
                  <a:schemeClr val="tx1"/>
                </a:solidFill>
              </a:rPr>
              <a:t>relevant</a:t>
            </a:r>
            <a:r>
              <a:rPr lang="en-GB" sz="1400" dirty="0" smtClean="0"/>
              <a:t> existing roadmap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Make a copy of </a:t>
            </a:r>
            <a:r>
              <a:rPr lang="en-GB" sz="1400" u="sng" dirty="0" smtClean="0">
                <a:solidFill>
                  <a:schemeClr val="tx1"/>
                </a:solidFill>
              </a:rPr>
              <a:t>slide#2</a:t>
            </a:r>
            <a:r>
              <a:rPr lang="en-GB" sz="1400" dirty="0" smtClean="0"/>
              <a:t> and </a:t>
            </a:r>
            <a:r>
              <a:rPr lang="en-GB" sz="1400" u="sng" dirty="0" smtClean="0">
                <a:solidFill>
                  <a:schemeClr val="tx1"/>
                </a:solidFill>
              </a:rPr>
              <a:t>slide#3</a:t>
            </a:r>
            <a:r>
              <a:rPr lang="en-GB" sz="1400" dirty="0" smtClean="0"/>
              <a:t> and </a:t>
            </a:r>
            <a:r>
              <a:rPr lang="en-GB" sz="1400" dirty="0" smtClean="0"/>
              <a:t>insert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Define the </a:t>
            </a:r>
            <a:r>
              <a:rPr lang="en-GB" sz="1400" u="sng" dirty="0" smtClean="0">
                <a:solidFill>
                  <a:srgbClr val="002060"/>
                </a:solidFill>
              </a:rPr>
              <a:t>system-name and system-goal</a:t>
            </a:r>
            <a:r>
              <a:rPr lang="en-GB" sz="1400" dirty="0" smtClean="0"/>
              <a:t> the roadmap is about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For each horizontal bar (actors, science, technology, market, impact) formulate the development in terms of keywords (use copies of the “</a:t>
            </a:r>
            <a:r>
              <a:rPr lang="en-GB" sz="1400" u="sng" dirty="0" smtClean="0">
                <a:solidFill>
                  <a:schemeClr val="tx1"/>
                </a:solidFill>
              </a:rPr>
              <a:t>item</a:t>
            </a:r>
            <a:r>
              <a:rPr lang="en-GB" sz="1400" dirty="0" smtClean="0"/>
              <a:t>” [</a:t>
            </a:r>
            <a:r>
              <a:rPr lang="en-GB" sz="1400" dirty="0" err="1" smtClean="0"/>
              <a:t>ctrl+d</a:t>
            </a:r>
            <a:r>
              <a:rPr lang="en-GB" sz="1400" dirty="0" smtClean="0"/>
              <a:t>]) see also </a:t>
            </a:r>
            <a:r>
              <a:rPr lang="en-GB" sz="1400" i="1" u="sng" dirty="0" smtClean="0">
                <a:solidFill>
                  <a:schemeClr val="tx1"/>
                </a:solidFill>
              </a:rPr>
              <a:t>explanation of the dimensions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After all keywords are in place, add key obstacles (use copies of “</a:t>
            </a:r>
            <a:r>
              <a:rPr lang="en-GB" sz="1400" u="sng" dirty="0" smtClean="0">
                <a:solidFill>
                  <a:srgbClr val="FF0000"/>
                </a:solidFill>
              </a:rPr>
              <a:t>obstacle</a:t>
            </a:r>
            <a:r>
              <a:rPr lang="en-GB" sz="1400" dirty="0" smtClean="0"/>
              <a:t>” [</a:t>
            </a:r>
            <a:r>
              <a:rPr lang="en-GB" sz="1400" dirty="0" err="1" smtClean="0"/>
              <a:t>ctrl+d</a:t>
            </a:r>
            <a:r>
              <a:rPr lang="en-GB" sz="1400" dirty="0" smtClean="0"/>
              <a:t>])</a:t>
            </a:r>
          </a:p>
          <a:p>
            <a:pPr marL="342900" indent="-342900" algn="l">
              <a:buFont typeface="+mj-lt"/>
              <a:buAutoNum type="arabicPeriod"/>
            </a:pPr>
            <a:endParaRPr lang="en-GB" sz="1400" dirty="0" smtClean="0"/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When done, </a:t>
            </a:r>
            <a:r>
              <a:rPr lang="en-GB" sz="1400" u="sng" dirty="0" smtClean="0">
                <a:solidFill>
                  <a:schemeClr val="tx1"/>
                </a:solidFill>
              </a:rPr>
              <a:t>return to step 2 </a:t>
            </a:r>
            <a:r>
              <a:rPr lang="en-GB" sz="1400" dirty="0" smtClean="0"/>
              <a:t>until all relevant roadmaps are made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u="sng" dirty="0" smtClean="0">
                <a:solidFill>
                  <a:schemeClr val="tx1"/>
                </a:solidFill>
              </a:rPr>
              <a:t>Save file with domain name </a:t>
            </a:r>
            <a:r>
              <a:rPr lang="en-GB" sz="1400" dirty="0" smtClean="0"/>
              <a:t>in the file name (</a:t>
            </a:r>
            <a:r>
              <a:rPr lang="en-GB" sz="1400" dirty="0" err="1" smtClean="0"/>
              <a:t>eg</a:t>
            </a:r>
            <a:r>
              <a:rPr lang="en-GB" sz="1400" dirty="0" smtClean="0"/>
              <a:t>.    logistics </a:t>
            </a:r>
            <a:r>
              <a:rPr lang="en-GB" sz="1400" dirty="0" err="1" smtClean="0"/>
              <a:t>zoas</a:t>
            </a:r>
            <a:r>
              <a:rPr lang="en-GB" sz="1400" dirty="0" smtClean="0"/>
              <a:t> </a:t>
            </a:r>
            <a:r>
              <a:rPr lang="en-GB" sz="1400" dirty="0" err="1" smtClean="0"/>
              <a:t>rm</a:t>
            </a:r>
            <a:r>
              <a:rPr lang="en-GB" sz="1400" dirty="0" smtClean="0"/>
              <a:t> v01.pptx)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Place in following folder   </a:t>
            </a:r>
            <a:r>
              <a:rPr lang="en-GB" sz="1400" u="sng" dirty="0" smtClean="0">
                <a:solidFill>
                  <a:schemeClr val="tx1"/>
                </a:solidFill>
              </a:rPr>
              <a:t>\\tsn.tno.nl\data\Projects\041\0\01077\ZOAS knowledge\roadmaps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1400" dirty="0" smtClean="0"/>
              <a:t>Think ‘</a:t>
            </a:r>
            <a:r>
              <a:rPr lang="en-GB" sz="1400" u="sng" dirty="0" smtClean="0">
                <a:solidFill>
                  <a:schemeClr val="tx1"/>
                </a:solidFill>
              </a:rPr>
              <a:t>hallelujah</a:t>
            </a:r>
            <a:r>
              <a:rPr lang="en-GB" sz="1400" dirty="0" smtClean="0"/>
              <a:t>’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0" y="692696"/>
            <a:ext cx="4320480" cy="547260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i="1" u="sng" dirty="0" smtClean="0">
                <a:solidFill>
                  <a:schemeClr val="tx1"/>
                </a:solidFill>
              </a:rPr>
              <a:t>Explanation of the dimensions: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Actors:</a:t>
            </a:r>
          </a:p>
          <a:p>
            <a:pPr algn="l"/>
            <a:r>
              <a:rPr lang="en-GB" sz="1400" dirty="0" smtClean="0"/>
              <a:t>For this dimension name the relevant actors involved with the system and how they are linked and how this network develops through time.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Science:</a:t>
            </a:r>
          </a:p>
          <a:p>
            <a:pPr algn="l"/>
            <a:r>
              <a:rPr lang="en-GB" sz="1400" dirty="0" smtClean="0"/>
              <a:t>Name the actual and expected scientific principles involved.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Technology:</a:t>
            </a:r>
          </a:p>
          <a:p>
            <a:pPr algn="l"/>
            <a:r>
              <a:rPr lang="en-GB" sz="1400" dirty="0" smtClean="0"/>
              <a:t>Describe the technological development ,  the actual practical application of science now and expected.</a:t>
            </a:r>
          </a:p>
          <a:p>
            <a:pPr algn="l"/>
            <a:endParaRPr lang="en-GB" sz="1400" u="sng" dirty="0" smtClean="0"/>
          </a:p>
          <a:p>
            <a:pPr algn="l"/>
            <a:r>
              <a:rPr lang="en-GB" sz="1400" u="sng" dirty="0" smtClean="0"/>
              <a:t>Market:</a:t>
            </a:r>
          </a:p>
          <a:p>
            <a:pPr algn="l"/>
            <a:r>
              <a:rPr lang="en-GB" sz="1400" dirty="0" smtClean="0"/>
              <a:t>Name the relationships between producers and consumers (a-b) that benefit from the system, now and expected</a:t>
            </a:r>
          </a:p>
          <a:p>
            <a:pPr algn="l"/>
            <a:endParaRPr lang="en-GB" sz="1400" dirty="0" smtClean="0"/>
          </a:p>
          <a:p>
            <a:pPr algn="l"/>
            <a:r>
              <a:rPr lang="en-GB" sz="1400" u="sng" dirty="0" smtClean="0"/>
              <a:t>Impact:</a:t>
            </a:r>
          </a:p>
          <a:p>
            <a:pPr algn="l"/>
            <a:r>
              <a:rPr lang="en-GB" sz="1400" dirty="0" smtClean="0"/>
              <a:t>Name the consequences of the emergent system </a:t>
            </a:r>
            <a:r>
              <a:rPr lang="en-GB" sz="1400" dirty="0" err="1" smtClean="0"/>
              <a:t>behavior</a:t>
            </a:r>
            <a:r>
              <a:rPr lang="en-GB" sz="1400" dirty="0" smtClean="0"/>
              <a:t>, positive and negative</a:t>
            </a:r>
          </a:p>
          <a:p>
            <a:pPr algn="l"/>
            <a:endParaRPr lang="en-GB" sz="1400" dirty="0" smtClean="0"/>
          </a:p>
          <a:p>
            <a:pPr algn="l"/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25433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1043608" y="-2963"/>
            <a:ext cx="5832648" cy="274274"/>
          </a:xfrm>
        </p:spPr>
        <p:txBody>
          <a:bodyPr wrap="none">
            <a:noAutofit/>
          </a:bodyPr>
          <a:lstStyle/>
          <a:p>
            <a:pPr algn="l"/>
            <a:r>
              <a:rPr lang="en-GB" sz="1600" dirty="0" smtClean="0">
                <a:solidFill>
                  <a:srgbClr val="002060"/>
                </a:solidFill>
              </a:rPr>
              <a:t>system-name &amp; system-goal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468544" y="116517"/>
            <a:ext cx="40580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/>
              <a:t>item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9468544" y="404664"/>
            <a:ext cx="681588" cy="288147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obstacle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9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380480"/>
          </a:xfrm>
        </p:spPr>
        <p:txBody>
          <a:bodyPr lIns="36000" tIns="36000" rIns="36000" bIns="36000" anchor="t" anchorCtr="0">
            <a:spAutoFit/>
          </a:bodyPr>
          <a:lstStyle/>
          <a:p>
            <a:pPr algn="l"/>
            <a:r>
              <a:rPr lang="en-GB" sz="2000" dirty="0" smtClean="0"/>
              <a:t>System-name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74967"/>
              </p:ext>
            </p:extLst>
          </p:nvPr>
        </p:nvGraphicFramePr>
        <p:xfrm>
          <a:off x="251520" y="692696"/>
          <a:ext cx="8712968" cy="59046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738082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Obstacle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18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261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SOAS Roadmaps Template (in English please)</vt:lpstr>
      <vt:lpstr>system-name &amp; system-goal</vt:lpstr>
      <vt:lpstr>System-name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Tony van Vliet</cp:lastModifiedBy>
  <cp:revision>14</cp:revision>
  <dcterms:created xsi:type="dcterms:W3CDTF">2012-04-10T14:17:17Z</dcterms:created>
  <dcterms:modified xsi:type="dcterms:W3CDTF">2012-04-11T08:49:30Z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11-4-2012 10:30:35</vt:lpwstr>
  </property>
</Properties>
</file>