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75450" cy="9906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92F-EAB4-4A3F-BCA1-EF9254CB5AA8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18A0-70BF-4213-8ADC-B50E605C8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59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92F-EAB4-4A3F-BCA1-EF9254CB5AA8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18A0-70BF-4213-8ADC-B50E605C8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50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92F-EAB4-4A3F-BCA1-EF9254CB5AA8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18A0-70BF-4213-8ADC-B50E605C8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43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92F-EAB4-4A3F-BCA1-EF9254CB5AA8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18A0-70BF-4213-8ADC-B50E605C8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77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92F-EAB4-4A3F-BCA1-EF9254CB5AA8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18A0-70BF-4213-8ADC-B50E605C8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92F-EAB4-4A3F-BCA1-EF9254CB5AA8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18A0-70BF-4213-8ADC-B50E605C8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73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92F-EAB4-4A3F-BCA1-EF9254CB5AA8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18A0-70BF-4213-8ADC-B50E605C8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58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92F-EAB4-4A3F-BCA1-EF9254CB5AA8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18A0-70BF-4213-8ADC-B50E605C8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51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92F-EAB4-4A3F-BCA1-EF9254CB5AA8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18A0-70BF-4213-8ADC-B50E605C8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27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92F-EAB4-4A3F-BCA1-EF9254CB5AA8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18A0-70BF-4213-8ADC-B50E605C8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92F-EAB4-4A3F-BCA1-EF9254CB5AA8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18A0-70BF-4213-8ADC-B50E605C8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88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4F92F-EAB4-4A3F-BCA1-EF9254CB5AA8}" type="datetimeFigureOut">
              <a:rPr lang="en-GB" smtClean="0"/>
              <a:t>02/07/2012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18A0-70BF-4213-8ADC-B50E605C8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53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0558" y="240904"/>
            <a:ext cx="4394537" cy="461665"/>
          </a:xfrm>
        </p:spPr>
        <p:txBody>
          <a:bodyPr wrap="none">
            <a:spAutoFit/>
          </a:bodyPr>
          <a:lstStyle/>
          <a:p>
            <a:r>
              <a:rPr lang="el-GR" sz="2400" dirty="0" smtClean="0"/>
              <a:t>α</a:t>
            </a:r>
            <a:r>
              <a:rPr lang="en-US" sz="2400" dirty="0" smtClean="0"/>
              <a:t> </a:t>
            </a:r>
            <a:r>
              <a:rPr lang="en-GB" sz="2400" dirty="0" smtClean="0"/>
              <a:t>changes (</a:t>
            </a:r>
            <a:r>
              <a:rPr lang="el-GR" sz="2400" dirty="0" smtClean="0"/>
              <a:t>Δ</a:t>
            </a:r>
            <a:r>
              <a:rPr lang="en-US" sz="2400" baseline="-25000" dirty="0" smtClean="0"/>
              <a:t>2012-2010</a:t>
            </a:r>
            <a:r>
              <a:rPr lang="en-US" sz="2400" dirty="0" smtClean="0"/>
              <a:t> </a:t>
            </a:r>
            <a:r>
              <a:rPr lang="en-GB" sz="2400" dirty="0" smtClean="0"/>
              <a:t>in MBO data)</a:t>
            </a:r>
            <a:endParaRPr lang="en-GB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3" y="980728"/>
            <a:ext cx="9077325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5157192"/>
            <a:ext cx="9144000" cy="1700808"/>
          </a:xfrm>
          <a:prstGeom prst="rect">
            <a:avLst/>
          </a:prstGeom>
          <a:solidFill>
            <a:schemeClr val="bg2">
              <a:lumMod val="9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60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04" y="174415"/>
            <a:ext cx="4241802" cy="1077218"/>
          </a:xfrm>
        </p:spPr>
        <p:txBody>
          <a:bodyPr wrap="none">
            <a:spAutoFit/>
          </a:bodyPr>
          <a:lstStyle/>
          <a:p>
            <a:r>
              <a:rPr lang="en-GB" sz="2400" dirty="0" smtClean="0"/>
              <a:t>The added value of relationships</a:t>
            </a:r>
            <a:br>
              <a:rPr lang="en-GB" sz="2400" dirty="0" smtClean="0"/>
            </a:br>
            <a:r>
              <a:rPr lang="el-GR" sz="2400" dirty="0" smtClean="0"/>
              <a:t>β</a:t>
            </a:r>
            <a:r>
              <a:rPr lang="en-US" sz="2400" dirty="0" smtClean="0"/>
              <a:t> and </a:t>
            </a:r>
            <a:r>
              <a:rPr lang="el-GR" sz="2400" dirty="0" smtClean="0"/>
              <a:t>γ</a:t>
            </a:r>
            <a:r>
              <a:rPr lang="en-US" sz="2400" dirty="0" smtClean="0"/>
              <a:t> changes</a:t>
            </a:r>
            <a:br>
              <a:rPr lang="en-US" sz="2400" dirty="0" smtClean="0"/>
            </a:br>
            <a:r>
              <a:rPr lang="en-US" sz="1600" dirty="0" smtClean="0">
                <a:solidFill>
                  <a:srgbClr val="0070C0"/>
                </a:solidFill>
              </a:rPr>
              <a:t>! fake data ! for illustration purposes only !</a:t>
            </a:r>
            <a:endParaRPr lang="en-GB" sz="16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9952" y="3263583"/>
            <a:ext cx="1133644" cy="307777"/>
          </a:xfrm>
          <a:prstGeom prst="rect">
            <a:avLst/>
          </a:prstGeom>
          <a:solidFill>
            <a:srgbClr val="FFC000"/>
          </a:solidFill>
          <a:ln w="508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Balance [6.8]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138090" y="2031234"/>
            <a:ext cx="2142959" cy="307777"/>
          </a:xfrm>
          <a:prstGeom prst="rec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/>
              <a:t>Celebration </a:t>
            </a:r>
            <a:r>
              <a:rPr lang="en-GB" sz="1400" dirty="0" smtClean="0"/>
              <a:t>moments [6.6]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996722" y="2655303"/>
            <a:ext cx="1284326" cy="307777"/>
          </a:xfrm>
          <a:prstGeom prst="rec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Openness [6.5]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09383" y="3279372"/>
            <a:ext cx="2571666" cy="307777"/>
          </a:xfrm>
          <a:prstGeom prst="rect">
            <a:avLst/>
          </a:prstGeom>
          <a:solidFill>
            <a:srgbClr val="FFC000"/>
          </a:solidFill>
          <a:ln w="508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/>
              <a:t>Opportunities &amp; </a:t>
            </a:r>
            <a:r>
              <a:rPr lang="en-GB" sz="1400" dirty="0" smtClean="0"/>
              <a:t>Challenges [7.3]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268895" y="3903441"/>
            <a:ext cx="2012154" cy="307777"/>
          </a:xfrm>
          <a:prstGeom prst="rec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Degrees of freedom [7.4]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03026" y="4527510"/>
            <a:ext cx="3078022" cy="307777"/>
          </a:xfrm>
          <a:prstGeom prst="rect">
            <a:avLst/>
          </a:prstGeom>
          <a:solidFill>
            <a:srgbClr val="FFC000"/>
          </a:solidFill>
          <a:ln w="508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/>
              <a:t>Inspirational working </a:t>
            </a:r>
            <a:r>
              <a:rPr lang="en-GB" sz="1400" dirty="0" smtClean="0"/>
              <a:t>environment [6.9]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17261" y="5151579"/>
            <a:ext cx="3063787" cy="307777"/>
          </a:xfrm>
          <a:prstGeom prst="rec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/>
              <a:t>Acknowledgement &amp; </a:t>
            </a:r>
            <a:r>
              <a:rPr lang="en-GB" sz="1400" dirty="0" smtClean="0"/>
              <a:t>Appreciation [6.8]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396751" y="5775650"/>
            <a:ext cx="1884298" cy="307777"/>
          </a:xfrm>
          <a:prstGeom prst="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/>
              <a:t>Salary &amp; </a:t>
            </a:r>
            <a:r>
              <a:rPr lang="en-GB" sz="1400" dirty="0" smtClean="0"/>
              <a:t>Appraisal [6.7]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892222" y="1958152"/>
            <a:ext cx="2890407" cy="307777"/>
          </a:xfrm>
          <a:prstGeom prst="rect">
            <a:avLst/>
          </a:prstGeom>
          <a:solidFill>
            <a:srgbClr val="FF0000"/>
          </a:solidFill>
          <a:ln w="508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/>
              <a:t>Estimated customer </a:t>
            </a:r>
            <a:r>
              <a:rPr lang="en-GB" sz="1400" dirty="0" smtClean="0"/>
              <a:t>satisfaction [7,1]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892222" y="2788800"/>
            <a:ext cx="1778564" cy="307777"/>
          </a:xfrm>
          <a:prstGeom prst="rect">
            <a:avLst/>
          </a:prstGeom>
          <a:solidFill>
            <a:srgbClr val="FFC000"/>
          </a:solidFill>
          <a:ln w="508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/>
              <a:t>Customer </a:t>
            </a:r>
            <a:r>
              <a:rPr lang="en-GB" sz="1400" dirty="0" smtClean="0"/>
              <a:t>focus [58%]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892222" y="3619448"/>
            <a:ext cx="1555169" cy="307777"/>
          </a:xfrm>
          <a:prstGeom prst="rect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Engagement [67%]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892222" y="4450097"/>
            <a:ext cx="1376274" cy="307777"/>
          </a:xfrm>
          <a:prstGeom prst="rect">
            <a:avLst/>
          </a:prstGeom>
          <a:solidFill>
            <a:srgbClr val="92D050"/>
          </a:solidFill>
          <a:ln w="508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/>
              <a:t>Joy in </a:t>
            </a:r>
            <a:r>
              <a:rPr lang="en-GB" sz="1400" dirty="0" smtClean="0"/>
              <a:t>work [7.3]</a:t>
            </a:r>
            <a:endParaRPr lang="en-GB" sz="1400" dirty="0"/>
          </a:p>
        </p:txBody>
      </p:sp>
      <p:cxnSp>
        <p:nvCxnSpPr>
          <p:cNvPr id="17" name="Curved Connector 16"/>
          <p:cNvCxnSpPr>
            <a:stCxn id="5" idx="3"/>
            <a:endCxn id="4" idx="1"/>
          </p:cNvCxnSpPr>
          <p:nvPr/>
        </p:nvCxnSpPr>
        <p:spPr>
          <a:xfrm>
            <a:off x="3281049" y="2185123"/>
            <a:ext cx="858903" cy="1232349"/>
          </a:xfrm>
          <a:prstGeom prst="curvedConnector3">
            <a:avLst/>
          </a:prstGeom>
          <a:ln w="381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6" idx="3"/>
            <a:endCxn id="4" idx="1"/>
          </p:cNvCxnSpPr>
          <p:nvPr/>
        </p:nvCxnSpPr>
        <p:spPr>
          <a:xfrm>
            <a:off x="3281048" y="2809192"/>
            <a:ext cx="858904" cy="608280"/>
          </a:xfrm>
          <a:prstGeom prst="curvedConnector3">
            <a:avLst/>
          </a:prstGeom>
          <a:ln w="762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>
            <a:stCxn id="7" idx="3"/>
            <a:endCxn id="4" idx="1"/>
          </p:cNvCxnSpPr>
          <p:nvPr/>
        </p:nvCxnSpPr>
        <p:spPr>
          <a:xfrm flipV="1">
            <a:off x="3281049" y="3417472"/>
            <a:ext cx="858903" cy="15789"/>
          </a:xfrm>
          <a:prstGeom prst="curvedConnector3">
            <a:avLst/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8" idx="3"/>
            <a:endCxn id="4" idx="1"/>
          </p:cNvCxnSpPr>
          <p:nvPr/>
        </p:nvCxnSpPr>
        <p:spPr>
          <a:xfrm flipV="1">
            <a:off x="3281049" y="3417472"/>
            <a:ext cx="858903" cy="639858"/>
          </a:xfrm>
          <a:prstGeom prst="curvedConnector3">
            <a:avLst/>
          </a:prstGeom>
          <a:ln w="635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9" idx="3"/>
            <a:endCxn id="4" idx="1"/>
          </p:cNvCxnSpPr>
          <p:nvPr/>
        </p:nvCxnSpPr>
        <p:spPr>
          <a:xfrm flipV="1">
            <a:off x="3281048" y="3417472"/>
            <a:ext cx="858904" cy="1263927"/>
          </a:xfrm>
          <a:prstGeom prst="curvedConnector3">
            <a:avLst/>
          </a:prstGeom>
          <a:ln w="381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10" idx="3"/>
            <a:endCxn id="4" idx="1"/>
          </p:cNvCxnSpPr>
          <p:nvPr/>
        </p:nvCxnSpPr>
        <p:spPr>
          <a:xfrm flipV="1">
            <a:off x="3281048" y="3417472"/>
            <a:ext cx="858904" cy="1887996"/>
          </a:xfrm>
          <a:prstGeom prst="curvedConnector3">
            <a:avLst/>
          </a:prstGeom>
          <a:ln w="762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1" idx="3"/>
            <a:endCxn id="4" idx="1"/>
          </p:cNvCxnSpPr>
          <p:nvPr/>
        </p:nvCxnSpPr>
        <p:spPr>
          <a:xfrm flipV="1">
            <a:off x="3281049" y="3417472"/>
            <a:ext cx="858903" cy="2512067"/>
          </a:xfrm>
          <a:prstGeom prst="curvedConnector3">
            <a:avLst/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4" idx="3"/>
            <a:endCxn id="12" idx="1"/>
          </p:cNvCxnSpPr>
          <p:nvPr/>
        </p:nvCxnSpPr>
        <p:spPr>
          <a:xfrm flipV="1">
            <a:off x="5273596" y="2112041"/>
            <a:ext cx="618626" cy="1305431"/>
          </a:xfrm>
          <a:prstGeom prst="curvedConnector3">
            <a:avLst/>
          </a:prstGeom>
          <a:ln w="381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4" idx="3"/>
            <a:endCxn id="13" idx="1"/>
          </p:cNvCxnSpPr>
          <p:nvPr/>
        </p:nvCxnSpPr>
        <p:spPr>
          <a:xfrm flipV="1">
            <a:off x="5273596" y="2942689"/>
            <a:ext cx="618626" cy="474783"/>
          </a:xfrm>
          <a:prstGeom prst="curvedConnector3">
            <a:avLst/>
          </a:prstGeom>
          <a:ln w="635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4" idx="3"/>
            <a:endCxn id="14" idx="1"/>
          </p:cNvCxnSpPr>
          <p:nvPr/>
        </p:nvCxnSpPr>
        <p:spPr>
          <a:xfrm>
            <a:off x="5273596" y="3417472"/>
            <a:ext cx="618626" cy="355865"/>
          </a:xfrm>
          <a:prstGeom prst="curvedConnector3">
            <a:avLst/>
          </a:prstGeom>
          <a:ln w="254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4" idx="3"/>
            <a:endCxn id="15" idx="1"/>
          </p:cNvCxnSpPr>
          <p:nvPr/>
        </p:nvCxnSpPr>
        <p:spPr>
          <a:xfrm>
            <a:off x="5273596" y="3417472"/>
            <a:ext cx="618626" cy="1186514"/>
          </a:xfrm>
          <a:prstGeom prst="curvedConnector3">
            <a:avLst/>
          </a:prstGeom>
          <a:ln w="1016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848020" y="6224441"/>
            <a:ext cx="1219436" cy="307777"/>
          </a:xfrm>
          <a:prstGeom prst="rect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% direct [??%]</a:t>
            </a:r>
            <a:endParaRPr lang="en-GB" sz="1400" dirty="0"/>
          </a:p>
        </p:txBody>
      </p:sp>
      <p:cxnSp>
        <p:nvCxnSpPr>
          <p:cNvPr id="40" name="Curved Connector 39"/>
          <p:cNvCxnSpPr>
            <a:stCxn id="12" idx="3"/>
            <a:endCxn id="38" idx="0"/>
          </p:cNvCxnSpPr>
          <p:nvPr/>
        </p:nvCxnSpPr>
        <p:spPr>
          <a:xfrm flipH="1">
            <a:off x="8457738" y="2112041"/>
            <a:ext cx="324891" cy="4112400"/>
          </a:xfrm>
          <a:prstGeom prst="curvedConnector4">
            <a:avLst>
              <a:gd name="adj1" fmla="val -70362"/>
              <a:gd name="adj2" fmla="val 51871"/>
            </a:avLst>
          </a:prstGeom>
          <a:ln w="63500">
            <a:solidFill>
              <a:schemeClr val="bg1">
                <a:lumMod val="6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stCxn id="13" idx="3"/>
            <a:endCxn id="38" idx="0"/>
          </p:cNvCxnSpPr>
          <p:nvPr/>
        </p:nvCxnSpPr>
        <p:spPr>
          <a:xfrm>
            <a:off x="7670786" y="2942689"/>
            <a:ext cx="786952" cy="3281752"/>
          </a:xfrm>
          <a:prstGeom prst="curvedConnector2">
            <a:avLst/>
          </a:prstGeom>
          <a:ln w="25400">
            <a:solidFill>
              <a:schemeClr val="bg1">
                <a:lumMod val="6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stCxn id="15" idx="3"/>
            <a:endCxn id="38" idx="0"/>
          </p:cNvCxnSpPr>
          <p:nvPr/>
        </p:nvCxnSpPr>
        <p:spPr>
          <a:xfrm>
            <a:off x="7268496" y="4603986"/>
            <a:ext cx="1189242" cy="1620455"/>
          </a:xfrm>
          <a:prstGeom prst="curvedConnector2">
            <a:avLst/>
          </a:prstGeom>
          <a:ln w="88900">
            <a:solidFill>
              <a:schemeClr val="bg1">
                <a:lumMod val="6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stCxn id="14" idx="3"/>
            <a:endCxn id="38" idx="0"/>
          </p:cNvCxnSpPr>
          <p:nvPr/>
        </p:nvCxnSpPr>
        <p:spPr>
          <a:xfrm>
            <a:off x="7447391" y="3773337"/>
            <a:ext cx="1010347" cy="2451104"/>
          </a:xfrm>
          <a:prstGeom prst="curvedConnector2">
            <a:avLst/>
          </a:prstGeom>
          <a:ln w="63500">
            <a:solidFill>
              <a:schemeClr val="bg1">
                <a:lumMod val="6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808576" y="288142"/>
            <a:ext cx="1722459" cy="338554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/>
              <a:t>d</a:t>
            </a:r>
            <a:r>
              <a:rPr lang="en-GB" sz="1600" dirty="0" smtClean="0"/>
              <a:t>irectly actionable</a:t>
            </a:r>
            <a:endParaRPr lang="en-GB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5808576" y="717965"/>
            <a:ext cx="994118" cy="338554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 smtClean="0"/>
              <a:t>emergent</a:t>
            </a:r>
            <a:endParaRPr lang="en-GB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1755631" y="6385590"/>
            <a:ext cx="1520609" cy="307777"/>
          </a:xfrm>
          <a:prstGeom prst="rect">
            <a:avLst/>
          </a:prstGeom>
          <a:solidFill>
            <a:schemeClr val="bg1">
              <a:lumMod val="75000"/>
            </a:schemeClr>
          </a:solidFill>
          <a:ln w="508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dirty="0" smtClean="0"/>
              <a:t>Sustainability [?.?]</a:t>
            </a:r>
            <a:endParaRPr lang="en-GB" sz="1400" dirty="0"/>
          </a:p>
        </p:txBody>
      </p:sp>
      <p:cxnSp>
        <p:nvCxnSpPr>
          <p:cNvPr id="75" name="Curved Connector 74"/>
          <p:cNvCxnSpPr>
            <a:stCxn id="74" idx="3"/>
            <a:endCxn id="4" idx="1"/>
          </p:cNvCxnSpPr>
          <p:nvPr/>
        </p:nvCxnSpPr>
        <p:spPr>
          <a:xfrm flipV="1">
            <a:off x="3276240" y="3417472"/>
            <a:ext cx="863712" cy="3122007"/>
          </a:xfrm>
          <a:prstGeom prst="curvedConnector3">
            <a:avLst>
              <a:gd name="adj1" fmla="val 50000"/>
            </a:avLst>
          </a:prstGeom>
          <a:ln w="63500">
            <a:solidFill>
              <a:schemeClr val="bg1">
                <a:lumMod val="65000"/>
              </a:schemeClr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/>
          <p:nvPr/>
        </p:nvCxnSpPr>
        <p:spPr>
          <a:xfrm flipV="1">
            <a:off x="5902374" y="1298962"/>
            <a:ext cx="1560303" cy="188027"/>
          </a:xfrm>
          <a:prstGeom prst="curvedConnector3">
            <a:avLst>
              <a:gd name="adj1" fmla="val 82206"/>
            </a:avLst>
          </a:prstGeom>
          <a:ln w="381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017031" y="1129685"/>
            <a:ext cx="1246986" cy="338554"/>
          </a:xfrm>
          <a:prstGeom prst="rect">
            <a:avLst/>
          </a:prstGeom>
          <a:noFill/>
          <a:ln w="50800">
            <a:noFill/>
          </a:ln>
        </p:spPr>
        <p:txBody>
          <a:bodyPr wrap="square" rtlCol="0">
            <a:spAutoFit/>
          </a:bodyPr>
          <a:lstStyle/>
          <a:p>
            <a:r>
              <a:rPr lang="en-GB" sz="1600" i="1" dirty="0"/>
              <a:t>c</a:t>
            </a:r>
            <a:r>
              <a:rPr lang="en-GB" sz="1600" i="1" dirty="0" smtClean="0"/>
              <a:t>orrelation</a:t>
            </a:r>
            <a:endParaRPr lang="en-GB" sz="1600" i="1" dirty="0"/>
          </a:p>
        </p:txBody>
      </p:sp>
      <p:sp>
        <p:nvSpPr>
          <p:cNvPr id="87" name="Rectangle 86"/>
          <p:cNvSpPr/>
          <p:nvPr/>
        </p:nvSpPr>
        <p:spPr>
          <a:xfrm>
            <a:off x="5652120" y="107080"/>
            <a:ext cx="3318347" cy="152172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TextBox 87"/>
          <p:cNvSpPr txBox="1"/>
          <p:nvPr/>
        </p:nvSpPr>
        <p:spPr>
          <a:xfrm>
            <a:off x="7909207" y="260648"/>
            <a:ext cx="995785" cy="338554"/>
          </a:xfrm>
          <a:prstGeom prst="rect">
            <a:avLst/>
          </a:prstGeom>
          <a:solidFill>
            <a:srgbClr val="92D050"/>
          </a:solidFill>
          <a:ln w="50800"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+</a:t>
            </a:r>
            <a:r>
              <a:rPr lang="el-GR" sz="1600" dirty="0" smtClean="0"/>
              <a:t>Δ</a:t>
            </a:r>
            <a:r>
              <a:rPr lang="en-US" sz="1600" baseline="-25000" dirty="0" smtClean="0"/>
              <a:t>2012-2010</a:t>
            </a:r>
            <a:endParaRPr lang="en-GB" sz="1600" baseline="-25000" dirty="0"/>
          </a:p>
        </p:txBody>
      </p:sp>
      <p:sp>
        <p:nvSpPr>
          <p:cNvPr id="139" name="TextBox 138"/>
          <p:cNvSpPr txBox="1"/>
          <p:nvPr/>
        </p:nvSpPr>
        <p:spPr>
          <a:xfrm>
            <a:off x="7909206" y="746126"/>
            <a:ext cx="995785" cy="338554"/>
          </a:xfrm>
          <a:prstGeom prst="rect">
            <a:avLst/>
          </a:prstGeom>
          <a:solidFill>
            <a:srgbClr val="FFC000"/>
          </a:solidFill>
          <a:ln w="50800"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=</a:t>
            </a:r>
            <a:r>
              <a:rPr lang="el-GR" sz="1600" dirty="0" smtClean="0"/>
              <a:t>Δ</a:t>
            </a:r>
            <a:r>
              <a:rPr lang="en-US" sz="1600" baseline="-25000" dirty="0" smtClean="0"/>
              <a:t>2012-2010</a:t>
            </a:r>
            <a:endParaRPr lang="en-GB" sz="1600" baseline="-25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7909205" y="1231604"/>
            <a:ext cx="955711" cy="338554"/>
          </a:xfrm>
          <a:prstGeom prst="rect">
            <a:avLst/>
          </a:prstGeom>
          <a:solidFill>
            <a:srgbClr val="FF0000"/>
          </a:solidFill>
          <a:ln w="50800"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-</a:t>
            </a:r>
            <a:r>
              <a:rPr lang="el-GR" sz="1600" dirty="0" smtClean="0"/>
              <a:t>Δ</a:t>
            </a:r>
            <a:r>
              <a:rPr lang="en-US" sz="1600" baseline="-25000" dirty="0" smtClean="0"/>
              <a:t>2012-2010</a:t>
            </a:r>
            <a:endParaRPr lang="en-GB" sz="1600" baseline="-25000" dirty="0"/>
          </a:p>
        </p:txBody>
      </p:sp>
    </p:spTree>
    <p:extLst>
      <p:ext uri="{BB962C8B-B14F-4D97-AF65-F5344CB8AC3E}">
        <p14:creationId xmlns:p14="http://schemas.microsoft.com/office/powerpoint/2010/main" val="119288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7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8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8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9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7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96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α changes (Δ2012-2010 in MBO data)</vt:lpstr>
      <vt:lpstr>The added value of relationships β and γ changes ! fake data ! for illustration purposes only !</vt:lpstr>
    </vt:vector>
  </TitlesOfParts>
  <Company>TNO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added value of thinking and representing relationships</dc:title>
  <dc:creator>Tony van Vliet</dc:creator>
  <cp:lastModifiedBy>Tony van Vliet</cp:lastModifiedBy>
  <cp:revision>19</cp:revision>
  <cp:lastPrinted>2012-07-02T11:19:10Z</cp:lastPrinted>
  <dcterms:created xsi:type="dcterms:W3CDTF">2012-07-02T08:53:44Z</dcterms:created>
  <dcterms:modified xsi:type="dcterms:W3CDTF">2012-07-02T13:16:46Z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Date">
    <vt:lpwstr>2-7-2012 15:15:34</vt:lpwstr>
  </property>
</Properties>
</file>