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95FA9-B4A8-4472-8B26-4D9470FA802D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3D403-E5D7-41C6-A3CE-0890EE0CBB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2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2984500"/>
            <a:ext cx="8788400" cy="698500"/>
          </a:xfrm>
        </p:spPr>
        <p:txBody>
          <a:bodyPr/>
          <a:lstStyle>
            <a:lvl1pPr algn="l">
              <a:buNone/>
              <a:defRPr sz="48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177800" y="3873499"/>
            <a:ext cx="8788400" cy="571500"/>
          </a:xfrm>
        </p:spPr>
        <p:txBody>
          <a:bodyPr/>
          <a:lstStyle>
            <a:lvl1pPr algn="l">
              <a:buNone/>
              <a:defRPr sz="3600"/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203200"/>
            <a:ext cx="8788400" cy="635000"/>
          </a:xfr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0"/>
          <p:cNvSpPr>
            <a:spLocks noGrp="1" noChangeArrowheads="1"/>
          </p:cNvSpPr>
          <p:nvPr>
            <p:ph idx="1"/>
          </p:nvPr>
        </p:nvSpPr>
        <p:spPr>
          <a:xfrm>
            <a:off x="177800" y="1168400"/>
            <a:ext cx="8788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  <a:endParaRPr lang="en-US"/>
          </a:p>
          <a:p>
            <a:pPr lvl="2"/>
            <a:r>
              <a:rPr lang="en-US" smtClean="0"/>
              <a:t>Third level</a:t>
            </a:r>
            <a:endParaRPr lang="en-US"/>
          </a:p>
          <a:p>
            <a:pPr lvl="3"/>
            <a:r>
              <a:rPr lang="en-US" smtClean="0"/>
              <a:t>Fourth level</a:t>
            </a:r>
            <a:endParaRPr lang="en-US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wo Content 75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203200"/>
            <a:ext cx="8788400" cy="635000"/>
          </a:xfr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0"/>
          <p:cNvSpPr>
            <a:spLocks noGrp="1" noChangeArrowheads="1"/>
          </p:cNvSpPr>
          <p:nvPr>
            <p:ph idx="1"/>
          </p:nvPr>
        </p:nvSpPr>
        <p:spPr>
          <a:xfrm>
            <a:off x="177800" y="1168400"/>
            <a:ext cx="5613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  <a:endParaRPr lang="en-US"/>
          </a:p>
          <a:p>
            <a:pPr lvl="2"/>
            <a:r>
              <a:rPr lang="en-US" smtClean="0"/>
              <a:t>Third level</a:t>
            </a:r>
            <a:endParaRPr lang="en-US"/>
          </a:p>
          <a:p>
            <a:pPr lvl="3"/>
            <a:r>
              <a:rPr lang="en-US" smtClean="0"/>
              <a:t>Fourth level</a:t>
            </a:r>
            <a:endParaRPr lang="en-US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1"/>
          <p:cNvSpPr>
            <a:spLocks noGrp="1" noChangeArrowheads="1"/>
          </p:cNvSpPr>
          <p:nvPr>
            <p:ph idx="2"/>
          </p:nvPr>
        </p:nvSpPr>
        <p:spPr>
          <a:xfrm>
            <a:off x="6146800" y="1168400"/>
            <a:ext cx="2819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  <a:endParaRPr lang="en-US"/>
          </a:p>
          <a:p>
            <a:pPr lvl="2"/>
            <a:r>
              <a:rPr lang="en-US" smtClean="0"/>
              <a:t>Third level</a:t>
            </a:r>
            <a:endParaRPr lang="en-US"/>
          </a:p>
          <a:p>
            <a:pPr lvl="3"/>
            <a:r>
              <a:rPr lang="en-US" smtClean="0"/>
              <a:t>Fourth level</a:t>
            </a:r>
            <a:endParaRPr lang="en-US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wo Content 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203200"/>
            <a:ext cx="8788400" cy="635000"/>
          </a:xfr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0"/>
          <p:cNvSpPr>
            <a:spLocks noGrp="1" noChangeArrowheads="1"/>
          </p:cNvSpPr>
          <p:nvPr>
            <p:ph idx="1"/>
          </p:nvPr>
        </p:nvSpPr>
        <p:spPr>
          <a:xfrm>
            <a:off x="177800" y="1168400"/>
            <a:ext cx="4216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  <a:endParaRPr lang="en-US"/>
          </a:p>
          <a:p>
            <a:pPr lvl="2"/>
            <a:r>
              <a:rPr lang="en-US" smtClean="0"/>
              <a:t>Third level</a:t>
            </a:r>
            <a:endParaRPr lang="en-US"/>
          </a:p>
          <a:p>
            <a:pPr lvl="3"/>
            <a:r>
              <a:rPr lang="en-US" smtClean="0"/>
              <a:t>Fourth level</a:t>
            </a:r>
            <a:endParaRPr lang="en-US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1"/>
          <p:cNvSpPr>
            <a:spLocks noGrp="1" noChangeArrowheads="1"/>
          </p:cNvSpPr>
          <p:nvPr>
            <p:ph idx="2"/>
          </p:nvPr>
        </p:nvSpPr>
        <p:spPr>
          <a:xfrm>
            <a:off x="4737100" y="1168400"/>
            <a:ext cx="42291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  <a:endParaRPr lang="en-US"/>
          </a:p>
          <a:p>
            <a:pPr lvl="2"/>
            <a:r>
              <a:rPr lang="en-US" smtClean="0"/>
              <a:t>Third level</a:t>
            </a:r>
            <a:endParaRPr lang="en-US"/>
          </a:p>
          <a:p>
            <a:pPr lvl="3"/>
            <a:r>
              <a:rPr lang="en-US" smtClean="0"/>
              <a:t>Fourth level</a:t>
            </a:r>
            <a:endParaRPr lang="en-US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wo Content 25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203200"/>
            <a:ext cx="8788400" cy="635000"/>
          </a:xfr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0"/>
          <p:cNvSpPr>
            <a:spLocks noGrp="1" noChangeArrowheads="1"/>
          </p:cNvSpPr>
          <p:nvPr>
            <p:ph idx="1"/>
          </p:nvPr>
        </p:nvSpPr>
        <p:spPr>
          <a:xfrm>
            <a:off x="177800" y="1168400"/>
            <a:ext cx="28067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  <a:endParaRPr lang="en-US"/>
          </a:p>
          <a:p>
            <a:pPr lvl="2"/>
            <a:r>
              <a:rPr lang="en-US" smtClean="0"/>
              <a:t>Third level</a:t>
            </a:r>
            <a:endParaRPr lang="en-US"/>
          </a:p>
          <a:p>
            <a:pPr lvl="3"/>
            <a:r>
              <a:rPr lang="en-US" smtClean="0"/>
              <a:t>Fourth level</a:t>
            </a:r>
            <a:endParaRPr lang="en-US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1"/>
          <p:cNvSpPr>
            <a:spLocks noGrp="1" noChangeArrowheads="1"/>
          </p:cNvSpPr>
          <p:nvPr>
            <p:ph idx="2"/>
          </p:nvPr>
        </p:nvSpPr>
        <p:spPr>
          <a:xfrm>
            <a:off x="3340100" y="1168400"/>
            <a:ext cx="56261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  <a:endParaRPr lang="en-US"/>
          </a:p>
          <a:p>
            <a:pPr lvl="2"/>
            <a:r>
              <a:rPr lang="en-US" smtClean="0"/>
              <a:t>Third level</a:t>
            </a:r>
            <a:endParaRPr lang="en-US"/>
          </a:p>
          <a:p>
            <a:pPr lvl="3"/>
            <a:r>
              <a:rPr lang="en-US" smtClean="0"/>
              <a:t>Fourth level</a:t>
            </a:r>
            <a:endParaRPr lang="en-US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wo Content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203200"/>
            <a:ext cx="8788400" cy="635000"/>
          </a:xfr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0"/>
          <p:cNvSpPr>
            <a:spLocks noGrp="1" noChangeArrowheads="1"/>
          </p:cNvSpPr>
          <p:nvPr>
            <p:ph idx="1"/>
          </p:nvPr>
        </p:nvSpPr>
        <p:spPr>
          <a:xfrm>
            <a:off x="177800" y="1168400"/>
            <a:ext cx="8788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  <a:endParaRPr lang="en-US"/>
          </a:p>
          <a:p>
            <a:pPr lvl="2"/>
            <a:r>
              <a:rPr lang="en-US" smtClean="0"/>
              <a:t>Third level</a:t>
            </a:r>
            <a:endParaRPr lang="en-US"/>
          </a:p>
          <a:p>
            <a:pPr lvl="3"/>
            <a:r>
              <a:rPr lang="en-US" smtClean="0"/>
              <a:t>Fourth level</a:t>
            </a:r>
            <a:endParaRPr lang="en-US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1"/>
          <p:cNvSpPr>
            <a:spLocks noGrp="1" noChangeArrowheads="1"/>
          </p:cNvSpPr>
          <p:nvPr>
            <p:ph idx="2"/>
          </p:nvPr>
        </p:nvSpPr>
        <p:spPr>
          <a:xfrm>
            <a:off x="177800" y="3975100"/>
            <a:ext cx="8788400" cy="260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  <a:endParaRPr lang="en-US"/>
          </a:p>
          <a:p>
            <a:pPr lvl="2"/>
            <a:r>
              <a:rPr lang="en-US" smtClean="0"/>
              <a:t>Third level</a:t>
            </a:r>
            <a:endParaRPr lang="en-US"/>
          </a:p>
          <a:p>
            <a:pPr lvl="3"/>
            <a:r>
              <a:rPr lang="en-US" smtClean="0"/>
              <a:t>Fourth level</a:t>
            </a:r>
            <a:endParaRPr lang="en-US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203200"/>
            <a:ext cx="8788400" cy="635000"/>
          </a:xfr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0"/>
          <p:cNvSpPr>
            <a:spLocks noGrp="1" noChangeArrowheads="1"/>
          </p:cNvSpPr>
          <p:nvPr>
            <p:ph idx="1"/>
          </p:nvPr>
        </p:nvSpPr>
        <p:spPr>
          <a:xfrm>
            <a:off x="177800" y="1168400"/>
            <a:ext cx="5613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  <a:endParaRPr lang="en-US"/>
          </a:p>
          <a:p>
            <a:pPr lvl="2"/>
            <a:r>
              <a:rPr lang="en-US" smtClean="0"/>
              <a:t>Third level</a:t>
            </a:r>
            <a:endParaRPr lang="en-US"/>
          </a:p>
          <a:p>
            <a:pPr lvl="3"/>
            <a:r>
              <a:rPr lang="en-US" smtClean="0"/>
              <a:t>Fourth level</a:t>
            </a:r>
            <a:endParaRPr lang="en-US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1"/>
          <p:cNvSpPr>
            <a:spLocks noGrp="1" noChangeArrowheads="1"/>
          </p:cNvSpPr>
          <p:nvPr>
            <p:ph idx="2"/>
          </p:nvPr>
        </p:nvSpPr>
        <p:spPr>
          <a:xfrm>
            <a:off x="6146800" y="1168400"/>
            <a:ext cx="2819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  <a:endParaRPr lang="en-US"/>
          </a:p>
          <a:p>
            <a:pPr lvl="2"/>
            <a:r>
              <a:rPr lang="en-US" smtClean="0"/>
              <a:t>Third level</a:t>
            </a:r>
            <a:endParaRPr lang="en-US"/>
          </a:p>
          <a:p>
            <a:pPr lvl="3"/>
            <a:r>
              <a:rPr lang="en-US" smtClean="0"/>
              <a:t>Fourth level</a:t>
            </a:r>
            <a:endParaRPr lang="en-US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2"/>
          <p:cNvSpPr>
            <a:spLocks noGrp="1" noChangeArrowheads="1"/>
          </p:cNvSpPr>
          <p:nvPr>
            <p:ph idx="3"/>
          </p:nvPr>
        </p:nvSpPr>
        <p:spPr>
          <a:xfrm>
            <a:off x="6146800" y="3975100"/>
            <a:ext cx="2819400" cy="260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  <a:endParaRPr lang="en-US"/>
          </a:p>
          <a:p>
            <a:pPr lvl="2"/>
            <a:r>
              <a:rPr lang="en-US" smtClean="0"/>
              <a:t>Third level</a:t>
            </a:r>
            <a:endParaRPr lang="en-US"/>
          </a:p>
          <a:p>
            <a:pPr lvl="3"/>
            <a:r>
              <a:rPr lang="en-US" smtClean="0"/>
              <a:t>Fourth level</a:t>
            </a:r>
            <a:endParaRPr lang="en-US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ree Content 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203200"/>
            <a:ext cx="8788400" cy="635000"/>
          </a:xfr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0"/>
          <p:cNvSpPr>
            <a:spLocks noGrp="1" noChangeArrowheads="1"/>
          </p:cNvSpPr>
          <p:nvPr>
            <p:ph idx="1"/>
          </p:nvPr>
        </p:nvSpPr>
        <p:spPr>
          <a:xfrm>
            <a:off x="177800" y="1168400"/>
            <a:ext cx="4216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  <a:endParaRPr lang="en-US"/>
          </a:p>
          <a:p>
            <a:pPr lvl="2"/>
            <a:r>
              <a:rPr lang="en-US" smtClean="0"/>
              <a:t>Third level</a:t>
            </a:r>
            <a:endParaRPr lang="en-US"/>
          </a:p>
          <a:p>
            <a:pPr lvl="3"/>
            <a:r>
              <a:rPr lang="en-US" smtClean="0"/>
              <a:t>Fourth level</a:t>
            </a:r>
            <a:endParaRPr lang="en-US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1"/>
          <p:cNvSpPr>
            <a:spLocks noGrp="1" noChangeArrowheads="1"/>
          </p:cNvSpPr>
          <p:nvPr>
            <p:ph idx="2"/>
          </p:nvPr>
        </p:nvSpPr>
        <p:spPr>
          <a:xfrm>
            <a:off x="4737100" y="1168400"/>
            <a:ext cx="42291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  <a:endParaRPr lang="en-US"/>
          </a:p>
          <a:p>
            <a:pPr lvl="2"/>
            <a:r>
              <a:rPr lang="en-US" smtClean="0"/>
              <a:t>Third level</a:t>
            </a:r>
            <a:endParaRPr lang="en-US"/>
          </a:p>
          <a:p>
            <a:pPr lvl="3"/>
            <a:r>
              <a:rPr lang="en-US" smtClean="0"/>
              <a:t>Fourth level</a:t>
            </a:r>
            <a:endParaRPr lang="en-US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2"/>
          <p:cNvSpPr>
            <a:spLocks noGrp="1" noChangeArrowheads="1"/>
          </p:cNvSpPr>
          <p:nvPr>
            <p:ph idx="3"/>
          </p:nvPr>
        </p:nvSpPr>
        <p:spPr>
          <a:xfrm>
            <a:off x="4737100" y="3975100"/>
            <a:ext cx="4229100" cy="260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  <a:endParaRPr lang="en-US"/>
          </a:p>
          <a:p>
            <a:pPr lvl="2"/>
            <a:r>
              <a:rPr lang="en-US" smtClean="0"/>
              <a:t>Third level</a:t>
            </a:r>
            <a:endParaRPr lang="en-US"/>
          </a:p>
          <a:p>
            <a:pPr lvl="3"/>
            <a:r>
              <a:rPr lang="en-US" smtClean="0"/>
              <a:t>Fourth level</a:t>
            </a:r>
            <a:endParaRPr lang="en-US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203200"/>
            <a:ext cx="8788400" cy="635000"/>
          </a:xfr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113C93-F958-4479-AD6A-B742F9DC813E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545454"/>
          </a:solidFill>
          <a:latin typeface="Arial" pitchFamily="82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rgbClr val="545454"/>
          </a:solidFill>
          <a:latin typeface="Arial" pitchFamily="8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918787"/>
          </a:solidFill>
          <a:latin typeface="Arial" pitchFamily="8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8C5E51"/>
          </a:solidFill>
          <a:latin typeface="Arial" pitchFamily="8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8C5E51"/>
          </a:solidFill>
          <a:latin typeface="Arial" pitchFamily="8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8C5E51"/>
          </a:solidFill>
          <a:latin typeface="Arial" pitchFamily="82" charset="0"/>
          <a:ea typeface="+mn-ea"/>
          <a:cs typeface="+mn-cs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 noChangeArrowheads="1"/>
          </p:cNvSpPr>
          <p:nvPr>
            <p:ph type="title"/>
          </p:nvPr>
        </p:nvSpPr>
        <p:spPr>
          <a:xfrm>
            <a:off x="177800" y="2984500"/>
            <a:ext cx="8788400" cy="698500"/>
          </a:xfrm>
        </p:spPr>
        <p:txBody>
          <a:bodyPr/>
          <a:lstStyle/>
          <a:p>
            <a:pPr lvl="0" algn="l"/>
            <a:r>
              <a:rPr lang="en-US" sz="4800" b="1">
                <a:solidFill>
                  <a:srgbClr val="545454"/>
                </a:solidFill>
                <a:latin typeface="Arial" pitchFamily="82" charset="0"/>
              </a:rPr>
              <a:t>Cursos TICs</a:t>
            </a:r>
          </a:p>
        </p:txBody>
      </p:sp>
      <p:sp>
        <p:nvSpPr>
          <p:cNvPr id="5" name="Subtitle 3"/>
          <p:cNvSpPr>
            <a:spLocks noGrp="1" noChangeArrowheads="1"/>
          </p:cNvSpPr>
          <p:nvPr>
            <p:ph type="subTitle"/>
          </p:nvPr>
        </p:nvSpPr>
        <p:spPr>
          <a:xfrm>
            <a:off x="177800" y="3873499"/>
            <a:ext cx="8788400" cy="533400"/>
          </a:xfrm>
        </p:spPr>
        <p:txBody>
          <a:bodyPr/>
          <a:lstStyle/>
          <a:p>
            <a:pPr lvl="0" algn="l"/>
            <a:r>
              <a:rPr lang="en-US" sz="3600">
                <a:solidFill>
                  <a:srgbClr val="545454"/>
                </a:solidFill>
                <a:latin typeface="Arial" pitchFamily="82" charset="0"/>
              </a:rPr>
              <a:t>             Aplicación en la Educación</a:t>
            </a:r>
          </a:p>
        </p:txBody>
      </p:sp>
      <p:pic>
        <p:nvPicPr>
          <p:cNvPr id="14" name="InspGraphic"/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5080000" y="2108200"/>
            <a:ext cx="2298700" cy="14478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782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0"/>
          <p:cNvSpPr>
            <a:spLocks noGrp="1" noChangeArrowheads="1"/>
          </p:cNvSpPr>
          <p:nvPr>
            <p:ph type="title"/>
          </p:nvPr>
        </p:nvSpPr>
        <p:spPr>
          <a:xfrm>
            <a:off x="177800" y="203200"/>
            <a:ext cx="8788400" cy="533400"/>
          </a:xfrm>
        </p:spPr>
        <p:txBody>
          <a:bodyPr/>
          <a:lstStyle/>
          <a:p>
            <a:pPr lvl="0" algn="l"/>
            <a:r>
              <a:rPr lang="en-US" sz="3600" b="1">
                <a:solidFill>
                  <a:srgbClr val="545454"/>
                </a:solidFill>
                <a:latin typeface="Arial" pitchFamily="82" charset="0"/>
              </a:rPr>
              <a:t>   Nuevas Competencias Pedagógicas</a:t>
            </a:r>
          </a:p>
        </p:txBody>
      </p:sp>
      <p:pic>
        <p:nvPicPr>
          <p:cNvPr id="11" name="InspGraphic"/>
          <p:cNvPicPr>
            <a:picLocks noGrp="1" noChangeAspect="1"/>
          </p:cNvPicPr>
          <p:nvPr>
            <p:ph sz="half" idx="11"/>
          </p:nvPr>
        </p:nvPicPr>
        <p:blipFill>
          <a:blip r:embed="rId2"/>
          <a:stretch>
            <a:fillRect/>
          </a:stretch>
        </p:blipFill>
        <p:spPr>
          <a:xfrm>
            <a:off x="762000" y="939799"/>
            <a:ext cx="7620000" cy="64516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0"/>
          <p:cNvSpPr>
            <a:spLocks noGrp="1" noChangeArrowheads="1"/>
          </p:cNvSpPr>
          <p:nvPr>
            <p:ph type="title"/>
          </p:nvPr>
        </p:nvSpPr>
        <p:spPr>
          <a:xfrm>
            <a:off x="228600" y="660400"/>
            <a:ext cx="8788400" cy="533400"/>
          </a:xfrm>
        </p:spPr>
        <p:txBody>
          <a:bodyPr/>
          <a:lstStyle/>
          <a:p>
            <a:pPr lvl="0" algn="l"/>
            <a:r>
              <a:rPr lang="en-US" sz="3600" b="1">
                <a:solidFill>
                  <a:srgbClr val="545454"/>
                </a:solidFill>
                <a:latin typeface="Arial" pitchFamily="82" charset="0"/>
              </a:rPr>
              <a:t>Cursos TICs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749800" y="736600"/>
            <a:ext cx="2781300" cy="5448300"/>
          </a:xfrm>
        </p:spPr>
        <p:txBody>
          <a:bodyPr/>
          <a:lstStyle/>
          <a:p>
            <a:pPr lvl="0" algn="l"/>
            <a:r>
              <a:rPr lang="en-US" sz="3000">
                <a:solidFill>
                  <a:srgbClr val="545454"/>
                </a:solidFill>
                <a:latin typeface="Arial" pitchFamily="82" charset="0"/>
              </a:rPr>
              <a:t>Modulo I</a:t>
            </a:r>
          </a:p>
          <a:p>
            <a:pPr lvl="0" algn="l"/>
            <a:r>
              <a:rPr lang="en-US" sz="3000">
                <a:solidFill>
                  <a:srgbClr val="545454"/>
                </a:solidFill>
                <a:latin typeface="Arial" pitchFamily="82" charset="0"/>
              </a:rPr>
              <a:t>Modulo II</a:t>
            </a:r>
          </a:p>
          <a:p>
            <a:pPr lvl="0" algn="l"/>
            <a:r>
              <a:rPr lang="en-US" sz="3000">
                <a:solidFill>
                  <a:srgbClr val="545454"/>
                </a:solidFill>
                <a:latin typeface="Arial" pitchFamily="82" charset="0"/>
              </a:rPr>
              <a:t>Módulo III</a:t>
            </a:r>
          </a:p>
          <a:p>
            <a:pPr lvl="0" algn="l"/>
            <a:r>
              <a:rPr lang="en-US" sz="3000">
                <a:solidFill>
                  <a:srgbClr val="545454"/>
                </a:solidFill>
                <a:latin typeface="Arial" pitchFamily="82" charset="0"/>
              </a:rPr>
              <a:t>Modulo IV</a:t>
            </a:r>
          </a:p>
        </p:txBody>
      </p:sp>
      <p:pic>
        <p:nvPicPr>
          <p:cNvPr id="12" name="InspGraphic"/>
          <p:cNvPicPr>
            <a:picLocks noGrp="1" noChangeAspect="1"/>
          </p:cNvPicPr>
          <p:nvPr>
            <p:ph sz="half" idx="12"/>
          </p:nvPr>
        </p:nvPicPr>
        <p:blipFill>
          <a:blip r:embed="rId2"/>
          <a:stretch>
            <a:fillRect/>
          </a:stretch>
        </p:blipFill>
        <p:spPr>
          <a:xfrm>
            <a:off x="1092200" y="3695700"/>
            <a:ext cx="7061200" cy="25019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0"/>
          <p:cNvSpPr>
            <a:spLocks noGrp="1" noChangeArrowheads="1"/>
          </p:cNvSpPr>
          <p:nvPr>
            <p:ph type="title"/>
          </p:nvPr>
        </p:nvSpPr>
        <p:spPr>
          <a:xfrm>
            <a:off x="177800" y="203200"/>
            <a:ext cx="8788400" cy="533400"/>
          </a:xfrm>
        </p:spPr>
        <p:txBody>
          <a:bodyPr/>
          <a:lstStyle/>
          <a:p>
            <a:pPr lvl="0" algn="l"/>
            <a:r>
              <a:rPr lang="en-US" sz="3600" b="1">
                <a:solidFill>
                  <a:srgbClr val="545454"/>
                </a:solidFill>
                <a:latin typeface="Arial" pitchFamily="82" charset="0"/>
              </a:rPr>
              <a:t>Modulo I</a:t>
            </a:r>
          </a:p>
        </p:txBody>
      </p:sp>
      <p:pic>
        <p:nvPicPr>
          <p:cNvPr id="12" name="InspGraphic"/>
          <p:cNvPicPr>
            <a:picLocks noGrp="1" noChangeAspect="1"/>
          </p:cNvPicPr>
          <p:nvPr>
            <p:ph sz="half" idx="12"/>
          </p:nvPr>
        </p:nvPicPr>
        <p:blipFill>
          <a:blip r:embed="rId2"/>
          <a:stretch>
            <a:fillRect/>
          </a:stretch>
        </p:blipFill>
        <p:spPr>
          <a:xfrm>
            <a:off x="4495800" y="908374"/>
            <a:ext cx="3924300" cy="5098726"/>
          </a:xfrm>
          <a:prstGeom prst="rect">
            <a:avLst/>
          </a:prstGeom>
          <a:noFill/>
          <a:ln/>
        </p:spPr>
      </p:pic>
      <p:sp>
        <p:nvSpPr>
          <p:cNvPr id="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77800" y="1168400"/>
            <a:ext cx="4216400" cy="5410200"/>
          </a:xfrm>
        </p:spPr>
        <p:txBody>
          <a:bodyPr/>
          <a:lstStyle/>
          <a:p>
            <a:pPr lvl="0" algn="l"/>
            <a:r>
              <a:rPr lang="en-US" sz="3000">
                <a:solidFill>
                  <a:srgbClr val="545454"/>
                </a:solidFill>
                <a:latin typeface="Arial" pitchFamily="82" charset="0"/>
              </a:rPr>
              <a:t>La Nube de Drive</a:t>
            </a:r>
          </a:p>
          <a:p>
            <a:pPr lvl="0" algn="l"/>
            <a:endParaRPr lang="en-US" sz="3000">
              <a:solidFill>
                <a:srgbClr val="545454"/>
              </a:solidFill>
              <a:latin typeface="Arial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0"/>
          <p:cNvSpPr>
            <a:spLocks noGrp="1" noChangeArrowheads="1"/>
          </p:cNvSpPr>
          <p:nvPr>
            <p:ph type="title"/>
          </p:nvPr>
        </p:nvSpPr>
        <p:spPr>
          <a:xfrm>
            <a:off x="177800" y="203200"/>
            <a:ext cx="8788400" cy="533400"/>
          </a:xfrm>
        </p:spPr>
        <p:txBody>
          <a:bodyPr/>
          <a:lstStyle/>
          <a:p>
            <a:pPr lvl="0" algn="l"/>
            <a:r>
              <a:rPr lang="en-US" sz="3600" b="1" dirty="0">
                <a:solidFill>
                  <a:srgbClr val="545454"/>
                </a:solidFill>
                <a:latin typeface="Arial" pitchFamily="82" charset="0"/>
              </a:rPr>
              <a:t>Modulo </a:t>
            </a:r>
            <a:r>
              <a:rPr lang="en-US" sz="3600" b="1" dirty="0" smtClean="0">
                <a:solidFill>
                  <a:srgbClr val="545454"/>
                </a:solidFill>
                <a:latin typeface="Arial" pitchFamily="82" charset="0"/>
              </a:rPr>
              <a:t>II</a:t>
            </a:r>
            <a:endParaRPr lang="en-US" sz="3600" b="1" dirty="0">
              <a:solidFill>
                <a:srgbClr val="545454"/>
              </a:solidFill>
              <a:latin typeface="Arial" pitchFamily="82" charset="0"/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77800" y="1168400"/>
            <a:ext cx="4216400" cy="5410200"/>
          </a:xfrm>
        </p:spPr>
        <p:txBody>
          <a:bodyPr/>
          <a:lstStyle/>
          <a:p>
            <a:pPr lvl="0" algn="l"/>
            <a:r>
              <a:rPr lang="en-US" sz="3000">
                <a:solidFill>
                  <a:srgbClr val="545454"/>
                </a:solidFill>
                <a:latin typeface="Arial" pitchFamily="82" charset="0"/>
              </a:rPr>
              <a:t>Modelos Mentales</a:t>
            </a:r>
          </a:p>
          <a:p>
            <a:pPr lvl="1" algn="l"/>
            <a:r>
              <a:rPr lang="en-US" sz="2400">
                <a:solidFill>
                  <a:srgbClr val="918787"/>
                </a:solidFill>
                <a:latin typeface="Arial" pitchFamily="82" charset="0"/>
              </a:rPr>
              <a:t>Inspiration</a:t>
            </a:r>
          </a:p>
          <a:p>
            <a:pPr lvl="1" algn="l"/>
            <a:r>
              <a:rPr lang="en-US" sz="2400">
                <a:solidFill>
                  <a:srgbClr val="918787"/>
                </a:solidFill>
                <a:latin typeface="Arial" pitchFamily="82" charset="0"/>
              </a:rPr>
              <a:t>C'map Tools</a:t>
            </a:r>
          </a:p>
        </p:txBody>
      </p:sp>
      <p:pic>
        <p:nvPicPr>
          <p:cNvPr id="12" name="InspGraphic"/>
          <p:cNvPicPr>
            <a:picLocks noGrp="1" noChangeAspect="1"/>
          </p:cNvPicPr>
          <p:nvPr>
            <p:ph sz="half" idx="12"/>
          </p:nvPr>
        </p:nvPicPr>
        <p:blipFill>
          <a:blip r:embed="rId2"/>
          <a:stretch>
            <a:fillRect/>
          </a:stretch>
        </p:blipFill>
        <p:spPr>
          <a:xfrm>
            <a:off x="4813300" y="1447800"/>
            <a:ext cx="3759199" cy="40005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0"/>
          <p:cNvSpPr>
            <a:spLocks noGrp="1" noChangeArrowheads="1"/>
          </p:cNvSpPr>
          <p:nvPr>
            <p:ph type="title"/>
          </p:nvPr>
        </p:nvSpPr>
        <p:spPr>
          <a:xfrm>
            <a:off x="177800" y="203200"/>
            <a:ext cx="8788400" cy="533400"/>
          </a:xfrm>
        </p:spPr>
        <p:txBody>
          <a:bodyPr/>
          <a:lstStyle/>
          <a:p>
            <a:pPr lvl="0" algn="l"/>
            <a:r>
              <a:rPr lang="en-US" sz="3600" b="1">
                <a:solidFill>
                  <a:srgbClr val="545454"/>
                </a:solidFill>
                <a:latin typeface="Arial" pitchFamily="82" charset="0"/>
              </a:rPr>
              <a:t>Módulo III</a:t>
            </a:r>
          </a:p>
        </p:txBody>
      </p:sp>
      <p:pic>
        <p:nvPicPr>
          <p:cNvPr id="12" name="InspGraphic"/>
          <p:cNvPicPr>
            <a:picLocks noGrp="1" noChangeAspect="1"/>
          </p:cNvPicPr>
          <p:nvPr>
            <p:ph sz="half" idx="12"/>
          </p:nvPr>
        </p:nvPicPr>
        <p:blipFill>
          <a:blip r:embed="rId2"/>
          <a:stretch>
            <a:fillRect/>
          </a:stretch>
        </p:blipFill>
        <p:spPr>
          <a:xfrm>
            <a:off x="3022600" y="1155700"/>
            <a:ext cx="5537200" cy="40386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0"/>
          <p:cNvSpPr>
            <a:spLocks noGrp="1" noChangeArrowheads="1"/>
          </p:cNvSpPr>
          <p:nvPr>
            <p:ph type="title"/>
          </p:nvPr>
        </p:nvSpPr>
        <p:spPr>
          <a:xfrm>
            <a:off x="177800" y="203200"/>
            <a:ext cx="8788400" cy="533400"/>
          </a:xfrm>
        </p:spPr>
        <p:txBody>
          <a:bodyPr/>
          <a:lstStyle/>
          <a:p>
            <a:pPr lvl="0" algn="l"/>
            <a:r>
              <a:rPr lang="en-US" sz="3600" b="1">
                <a:solidFill>
                  <a:srgbClr val="545454"/>
                </a:solidFill>
                <a:latin typeface="Arial" pitchFamily="82" charset="0"/>
              </a:rPr>
              <a:t>Modulo IV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</Words>
  <Application>Microsoft Office PowerPoint</Application>
  <PresentationFormat>Presentación en pantalla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Default Design</vt:lpstr>
      <vt:lpstr>Cursos TICs</vt:lpstr>
      <vt:lpstr>Presentación de PowerPoint</vt:lpstr>
      <vt:lpstr>   Nuevas Competencias Pedagógicas</vt:lpstr>
      <vt:lpstr>Cursos TICs</vt:lpstr>
      <vt:lpstr>Modulo I</vt:lpstr>
      <vt:lpstr>Modulo II</vt:lpstr>
      <vt:lpstr>Módulo III</vt:lpstr>
      <vt:lpstr>Modulo IV</vt:lpstr>
    </vt:vector>
  </TitlesOfParts>
  <Company>Inspiration Software,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Cursos TICs</dc:title>
  <dc:creator>Inspiration 9.0b</dc:creator>
  <cp:lastModifiedBy>Sistemas</cp:lastModifiedBy>
  <cp:revision>3</cp:revision>
  <dcterms:created xsi:type="dcterms:W3CDTF">2008-08-26T18:19:57Z</dcterms:created>
  <dcterms:modified xsi:type="dcterms:W3CDTF">2013-02-11T23:28:42Z</dcterms:modified>
</cp:coreProperties>
</file>