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C941B-19D2-4177-892C-7C7B8FA85889}" type="datetimeFigureOut">
              <a:rPr lang="es-CL" smtClean="0"/>
              <a:t>13-09-2012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21CB3-C2BD-4E78-BA96-629ABA85F76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ped.es/sites/default/files/documentos/16_pubertad_precoz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smtClean="0">
                <a:hlinkClick r:id="rId3"/>
              </a:rPr>
              <a:t>http://www.aeped.es/sites/default/files/documentos/16_pubertad_precoz.pdf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21CB3-C2BD-4E78-BA96-629ABA85F76C}" type="slidenum">
              <a:rPr lang="es-CL" smtClean="0"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AB15-F0FB-4D85-A76D-763B934FCDD6}" type="datetimeFigureOut">
              <a:rPr lang="es-CL" smtClean="0"/>
              <a:pPr/>
              <a:t>13-09-2012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3281D-E673-44E1-94F6-58EB09ADD7F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Andrés</dc:creator>
  <cp:lastModifiedBy>Andrés</cp:lastModifiedBy>
  <cp:revision>2</cp:revision>
  <dcterms:created xsi:type="dcterms:W3CDTF">2012-09-13T18:12:42Z</dcterms:created>
  <dcterms:modified xsi:type="dcterms:W3CDTF">2012-09-13T18:14:26Z</dcterms:modified>
</cp:coreProperties>
</file>