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61A7-C2A2-46A9-A507-1809114C7FDD}" type="datetimeFigureOut">
              <a:rPr lang="es-CL" smtClean="0"/>
              <a:t>22-09-2012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8A86-3629-4132-80B1-75AC4F8286E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61A7-C2A2-46A9-A507-1809114C7FDD}" type="datetimeFigureOut">
              <a:rPr lang="es-CL" smtClean="0"/>
              <a:t>22-09-2012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8A86-3629-4132-80B1-75AC4F8286E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61A7-C2A2-46A9-A507-1809114C7FDD}" type="datetimeFigureOut">
              <a:rPr lang="es-CL" smtClean="0"/>
              <a:t>22-09-2012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8A86-3629-4132-80B1-75AC4F8286E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61A7-C2A2-46A9-A507-1809114C7FDD}" type="datetimeFigureOut">
              <a:rPr lang="es-CL" smtClean="0"/>
              <a:t>22-09-2012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8A86-3629-4132-80B1-75AC4F8286E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61A7-C2A2-46A9-A507-1809114C7FDD}" type="datetimeFigureOut">
              <a:rPr lang="es-CL" smtClean="0"/>
              <a:t>22-09-2012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8A86-3629-4132-80B1-75AC4F8286E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61A7-C2A2-46A9-A507-1809114C7FDD}" type="datetimeFigureOut">
              <a:rPr lang="es-CL" smtClean="0"/>
              <a:t>22-09-2012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8A86-3629-4132-80B1-75AC4F8286E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61A7-C2A2-46A9-A507-1809114C7FDD}" type="datetimeFigureOut">
              <a:rPr lang="es-CL" smtClean="0"/>
              <a:t>22-09-2012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8A86-3629-4132-80B1-75AC4F8286E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61A7-C2A2-46A9-A507-1809114C7FDD}" type="datetimeFigureOut">
              <a:rPr lang="es-CL" smtClean="0"/>
              <a:t>22-09-2012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8A86-3629-4132-80B1-75AC4F8286E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61A7-C2A2-46A9-A507-1809114C7FDD}" type="datetimeFigureOut">
              <a:rPr lang="es-CL" smtClean="0"/>
              <a:t>22-09-2012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8A86-3629-4132-80B1-75AC4F8286E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61A7-C2A2-46A9-A507-1809114C7FDD}" type="datetimeFigureOut">
              <a:rPr lang="es-CL" smtClean="0"/>
              <a:t>22-09-2012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8A86-3629-4132-80B1-75AC4F8286E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761A7-C2A2-46A9-A507-1809114C7FDD}" type="datetimeFigureOut">
              <a:rPr lang="es-CL" smtClean="0"/>
              <a:t>22-09-2012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A8A86-3629-4132-80B1-75AC4F8286E4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761A7-C2A2-46A9-A507-1809114C7FDD}" type="datetimeFigureOut">
              <a:rPr lang="es-CL" smtClean="0"/>
              <a:t>22-09-2012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8A86-3629-4132-80B1-75AC4F8286E4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1763688" y="1412776"/>
          <a:ext cx="5701030" cy="3989832"/>
        </p:xfrm>
        <a:graphic>
          <a:graphicData uri="http://schemas.openxmlformats.org/drawingml/2006/table">
            <a:tbl>
              <a:tblPr/>
              <a:tblGrid>
                <a:gridCol w="1899920"/>
                <a:gridCol w="1900555"/>
                <a:gridCol w="1900555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CL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 u="sng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Resistencia completa a andrógenos</a:t>
                      </a:r>
                      <a:r>
                        <a:rPr lang="es-CL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 u="sng">
                          <a:solidFill>
                            <a:srgbClr val="0000FF"/>
                          </a:solidFill>
                          <a:latin typeface="Calibri"/>
                          <a:ea typeface="Calibri"/>
                          <a:cs typeface="Times New Roman"/>
                        </a:rPr>
                        <a:t>Déficit de 5 alfa reductasa</a:t>
                      </a:r>
                      <a:r>
                        <a:rPr lang="es-CL" sz="1100"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s-C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latin typeface="Calibri"/>
                          <a:ea typeface="Calibri"/>
                          <a:cs typeface="Times New Roman"/>
                        </a:rPr>
                        <a:t>Fenotipo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latin typeface="Calibri"/>
                          <a:ea typeface="Calibri"/>
                          <a:cs typeface="Times New Roman"/>
                        </a:rPr>
                        <a:t>Femenino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latin typeface="Calibri"/>
                          <a:ea typeface="Calibri"/>
                          <a:cs typeface="Times New Roman"/>
                        </a:rPr>
                        <a:t>Ambiguo o femenino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latin typeface="Calibri"/>
                          <a:ea typeface="Calibri"/>
                          <a:cs typeface="Times New Roman"/>
                        </a:rPr>
                        <a:t>Cariotipo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>
                          <a:latin typeface="Calibri"/>
                          <a:ea typeface="Calibri"/>
                          <a:cs typeface="Times New Roman"/>
                        </a:rPr>
                        <a:t>XY</a:t>
                      </a:r>
                      <a:endParaRPr lang="es-C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>
                          <a:latin typeface="Calibri"/>
                          <a:ea typeface="Calibri"/>
                          <a:cs typeface="Times New Roman"/>
                        </a:rPr>
                        <a:t>XY</a:t>
                      </a:r>
                      <a:endParaRPr lang="es-C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latin typeface="Calibri"/>
                          <a:ea typeface="Calibri"/>
                          <a:cs typeface="Times New Roman"/>
                        </a:rPr>
                        <a:t>Utero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latin typeface="Calibri"/>
                          <a:ea typeface="Calibri"/>
                          <a:cs typeface="Times New Roman"/>
                        </a:rPr>
                        <a:t>Ausente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latin typeface="Calibri"/>
                          <a:ea typeface="Calibri"/>
                          <a:cs typeface="Times New Roman"/>
                        </a:rPr>
                        <a:t>Ausente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latin typeface="Calibri"/>
                          <a:ea typeface="Calibri"/>
                          <a:cs typeface="Times New Roman"/>
                        </a:rPr>
                        <a:t>Genitales externos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latin typeface="Calibri"/>
                          <a:ea typeface="Calibri"/>
                          <a:cs typeface="Times New Roman"/>
                        </a:rPr>
                        <a:t>Femenino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>
                          <a:latin typeface="Calibri"/>
                          <a:ea typeface="Calibri"/>
                          <a:cs typeface="Times New Roman"/>
                        </a:rPr>
                        <a:t>Femenino (ambigüo si hay pequeña síntesis de 5 alfa reductasa)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dirty="0">
                          <a:latin typeface="Calibri"/>
                          <a:ea typeface="Calibri"/>
                          <a:cs typeface="Times New Roman"/>
                        </a:rPr>
                        <a:t>Pubertad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>
                          <a:latin typeface="Calibri"/>
                          <a:ea typeface="Calibri"/>
                          <a:cs typeface="Times New Roman"/>
                        </a:rPr>
                        <a:t>Mamas</a:t>
                      </a:r>
                      <a:endParaRPr lang="es-CL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L" sz="1800" b="1" dirty="0" err="1">
                          <a:latin typeface="Calibri"/>
                          <a:ea typeface="Calibri"/>
                          <a:cs typeface="Times New Roman"/>
                        </a:rPr>
                        <a:t>Virilización</a:t>
                      </a:r>
                      <a:r>
                        <a:rPr lang="es-CL" sz="1800" dirty="0">
                          <a:latin typeface="Calibri"/>
                          <a:ea typeface="Calibri"/>
                          <a:cs typeface="Times New Roman"/>
                        </a:rPr>
                        <a:t>,….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</Words>
  <Application>Microsoft Office PowerPoint</Application>
  <PresentationFormat>Presentación en pantalla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Company>Sony Electronics,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Andrés</dc:creator>
  <cp:lastModifiedBy>Andrés</cp:lastModifiedBy>
  <cp:revision>1</cp:revision>
  <dcterms:created xsi:type="dcterms:W3CDTF">2012-09-22T14:21:58Z</dcterms:created>
  <dcterms:modified xsi:type="dcterms:W3CDTF">2012-09-22T14:23:40Z</dcterms:modified>
</cp:coreProperties>
</file>