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7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7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5AD2D-C0FC-AC49-9868-D6B217028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54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C4FC0-204B-E640-990B-2F99A6B51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6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963A55-3386-D640-880F-A9CE5F64D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4F859E-129D-5E48-AA49-82B4A62E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9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7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2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5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B7D47-3E1D-AD47-84B2-61E1FD0F9893}" type="datetimeFigureOut">
              <a:rPr lang="en-US" smtClean="0"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AF2E-7CFC-004A-B775-2EB3A74EA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21" y="1702224"/>
            <a:ext cx="7253662" cy="432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Organizations and Organizing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b="252"/>
          <a:stretch>
            <a:fillRect/>
          </a:stretch>
        </p:blipFill>
        <p:spPr bwMode="auto">
          <a:xfrm>
            <a:off x="5000625" y="2411413"/>
            <a:ext cx="2963863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2036763"/>
          </a:xfrm>
        </p:spPr>
        <p:txBody>
          <a:bodyPr/>
          <a:lstStyle/>
          <a:p>
            <a:pPr algn="l" eaLnBrk="1" hangingPunct="1"/>
            <a: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  <a:t>	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2197100"/>
            <a:ext cx="4125912" cy="3857625"/>
          </a:xfrm>
        </p:spPr>
        <p:txBody>
          <a:bodyPr>
            <a:normAutofit lnSpcReduction="10000"/>
          </a:bodyPr>
          <a:lstStyle/>
          <a:p>
            <a:pPr marL="0" indent="0" algn="r" eaLnBrk="1" hangingPunct="1"/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ja-JP" altLang="en-US" sz="24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the center of your piece of unlined blank paper, put the thing you are </a:t>
            </a:r>
            <a:r>
              <a:rPr lang="en-US" sz="2400" b="1" i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</a:t>
            </a:r>
            <a:r>
              <a:rPr lang="en-US" sz="24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.</a:t>
            </a:r>
            <a:r>
              <a:rPr lang="ja-JP" altLang="en-US" sz="24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sz="2400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/>
            <a:endParaRPr lang="en-US" b="1" dirty="0">
              <a:solidFill>
                <a:srgbClr val="8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en-US" sz="20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Sylvia Gale</a:t>
            </a:r>
          </a:p>
          <a:p>
            <a:pPr marL="0" indent="0" algn="r" eaLnBrk="1" hangingPunct="1">
              <a:buFont typeface="Arial" charset="0"/>
              <a:buNone/>
            </a:pP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46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0" b="15909"/>
          <a:stretch>
            <a:fillRect/>
          </a:stretch>
        </p:blipFill>
        <p:spPr bwMode="auto">
          <a:xfrm>
            <a:off x="1714500" y="2514600"/>
            <a:ext cx="57150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altLang="ja-JP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altLang="ja-JP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Now my roles are driving my projects.</a:t>
            </a:r>
            <a:r>
              <a:rPr lang="ja-JP" altLang="en-US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0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88" y="0"/>
            <a:ext cx="55753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7562850" cy="4572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In motion between...</a:t>
            </a:r>
            <a:br>
              <a:rPr lang="en-US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 not </a:t>
            </a:r>
            <a:r>
              <a:rPr lang="en-US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bound.</a:t>
            </a:r>
            <a:r>
              <a:rPr lang="ja-JP" altLang="en-US" sz="2800" b="1" dirty="0">
                <a:solidFill>
                  <a:srgbClr val="8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2500" dirty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81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356</TotalTime>
  <Words>25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Organizations and Organizing</vt:lpstr>
      <vt:lpstr> </vt:lpstr>
      <vt:lpstr>   “Now my roles are driving my projects.”  </vt:lpstr>
      <vt:lpstr>      “In motion between...   not bound.”   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“In motion between...   not bound.”   </dc:title>
  <dc:creator>Julie Ellison</dc:creator>
  <cp:lastModifiedBy>Timothy Eatman</cp:lastModifiedBy>
  <cp:revision>3</cp:revision>
  <dcterms:created xsi:type="dcterms:W3CDTF">2013-07-16T05:33:07Z</dcterms:created>
  <dcterms:modified xsi:type="dcterms:W3CDTF">2013-07-16T11:32:07Z</dcterms:modified>
</cp:coreProperties>
</file>