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1EAD-882D-44FC-B64D-14765ADB2140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EE17-B47B-4E23-A51F-1B04932157E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gr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es-ES" sz="15000" b="1" dirty="0" smtClean="0">
                <a:solidFill>
                  <a:schemeClr val="bg1"/>
                </a:solidFill>
                <a:latin typeface="Edwardian Script ITC" pitchFamily="66" charset="0"/>
                <a:cs typeface="Aharoni" pitchFamily="2" charset="-79"/>
              </a:rPr>
              <a:t>Neoclasicismo</a:t>
            </a:r>
            <a:endParaRPr lang="es-ES" sz="15000" b="1" dirty="0">
              <a:solidFill>
                <a:schemeClr val="bg1"/>
              </a:solidFill>
              <a:latin typeface="Edwardian Script ITC" pitchFamily="66" charset="0"/>
              <a:cs typeface="Aharoni" pitchFamily="2" charset="-79"/>
            </a:endParaRPr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Andalus" pitchFamily="18" charset="-78"/>
                <a:cs typeface="Andalus" pitchFamily="18" charset="-78"/>
              </a:rPr>
              <a:t>Los pintores </a:t>
            </a:r>
            <a:r>
              <a:rPr lang="es-ES" dirty="0">
                <a:latin typeface="Andalus" pitchFamily="18" charset="-78"/>
                <a:cs typeface="Andalus" pitchFamily="18" charset="-78"/>
              </a:rPr>
              <a:t>reprodujeron los principales hechos de la revolución y exaltaron los mitos romanos, a los que se identificó con los valores de la revolución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s-ES" dirty="0" smtClean="0">
                <a:latin typeface="Andalus" pitchFamily="18" charset="-78"/>
                <a:cs typeface="Andalus" pitchFamily="18" charset="-78"/>
              </a:rPr>
              <a:t>Claridad </a:t>
            </a:r>
            <a:r>
              <a:rPr lang="es-ES" dirty="0">
                <a:latin typeface="Andalus" pitchFamily="18" charset="-78"/>
                <a:cs typeface="Andalus" pitchFamily="18" charset="-78"/>
              </a:rPr>
              <a:t>estructural y 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predominio </a:t>
            </a:r>
            <a:r>
              <a:rPr lang="es-ES" dirty="0">
                <a:latin typeface="Andalus" pitchFamily="18" charset="-78"/>
                <a:cs typeface="Andalus" pitchFamily="18" charset="-78"/>
              </a:rPr>
              <a:t>del dibujo sobre el 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color.</a:t>
            </a:r>
          </a:p>
          <a:p>
            <a:r>
              <a:rPr lang="es-ES" dirty="0">
                <a:latin typeface="Andalus" pitchFamily="18" charset="-78"/>
                <a:cs typeface="Andalus" pitchFamily="18" charset="-78"/>
              </a:rPr>
              <a:t>Adopta y promueve algunas de las ideas básicas de la revolución francesa: glorifica las grandes virtudes de la </a:t>
            </a:r>
            <a:r>
              <a:rPr lang="es-ES" dirty="0" err="1">
                <a:latin typeface="Andalus" pitchFamily="18" charset="-78"/>
                <a:cs typeface="Andalus" pitchFamily="18" charset="-78"/>
              </a:rPr>
              <a:t>antiguedad</a:t>
            </a:r>
            <a:r>
              <a:rPr lang="es-ES" dirty="0">
                <a:latin typeface="Andalus" pitchFamily="18" charset="-78"/>
                <a:cs typeface="Andalus" pitchFamily="18" charset="-78"/>
              </a:rPr>
              <a:t>, acepta el paganismo y agrega la ciencia a la emoción</a:t>
            </a:r>
            <a:r>
              <a:rPr lang="es-E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s-ES" dirty="0" smtClean="0">
                <a:latin typeface="Andalus" pitchFamily="18" charset="-78"/>
                <a:cs typeface="Andalus" pitchFamily="18" charset="-78"/>
              </a:rPr>
              <a:t>Intenta </a:t>
            </a:r>
            <a:r>
              <a:rPr lang="es-ES" dirty="0">
                <a:latin typeface="Andalus" pitchFamily="18" charset="-78"/>
                <a:cs typeface="Andalus" pitchFamily="18" charset="-78"/>
              </a:rPr>
              <a:t>también reproducir las formas griegas y romanas con una precisión que los artistas del renacimiento no </a:t>
            </a:r>
            <a:r>
              <a:rPr lang="es-ES" dirty="0" err="1">
                <a:latin typeface="Andalus" pitchFamily="18" charset="-78"/>
                <a:cs typeface="Andalus" pitchFamily="18" charset="-78"/>
              </a:rPr>
              <a:t>habian</a:t>
            </a:r>
            <a:r>
              <a:rPr lang="es-ES" dirty="0">
                <a:latin typeface="Andalus" pitchFamily="18" charset="-78"/>
                <a:cs typeface="Andalus" pitchFamily="18" charset="-78"/>
              </a:rPr>
              <a:t> buscado.</a:t>
            </a:r>
            <a:endParaRPr lang="es-ES" dirty="0" smtClean="0">
              <a:latin typeface="Andalus" pitchFamily="18" charset="-78"/>
              <a:cs typeface="Andalus" pitchFamily="18" charset="-78"/>
            </a:endParaRPr>
          </a:p>
          <a:p>
            <a:endParaRPr lang="es-ES" dirty="0"/>
          </a:p>
        </p:txBody>
      </p:sp>
    </p:spTree>
  </p:cSld>
  <p:clrMapOvr>
    <a:masterClrMapping/>
  </p:clrMapOvr>
  <p:transition spd="slow" advClick="0" advTm="2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avid-Oath_of_the_Horatii-17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7"/>
            <a:ext cx="3096344" cy="2400267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683568" y="30689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i="1" dirty="0" smtClean="0"/>
              <a:t>“Juramento de los </a:t>
            </a:r>
            <a:r>
              <a:rPr lang="es-ES" i="1" dirty="0" err="1" smtClean="0"/>
              <a:t>Horacios</a:t>
            </a:r>
            <a:r>
              <a:rPr lang="es-ES" dirty="0" smtClean="0"/>
              <a:t>,</a:t>
            </a:r>
          </a:p>
          <a:p>
            <a:r>
              <a:rPr lang="es-ES" dirty="0" smtClean="0"/>
              <a:t>         obra de Jacques</a:t>
            </a:r>
            <a:endParaRPr lang="es-ES" dirty="0"/>
          </a:p>
        </p:txBody>
      </p:sp>
      <p:pic>
        <p:nvPicPr>
          <p:cNvPr id="6" name="5 Imagen" descr="Sin títu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636912"/>
            <a:ext cx="2664296" cy="3398175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5292080" y="19888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“La muerte de </a:t>
            </a:r>
            <a:r>
              <a:rPr lang="es-ES" dirty="0" err="1" smtClean="0"/>
              <a:t>Marat</a:t>
            </a:r>
            <a:r>
              <a:rPr lang="es-ES" dirty="0" smtClean="0"/>
              <a:t>”</a:t>
            </a:r>
            <a:endParaRPr lang="es-ES" dirty="0"/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106</Words>
  <Application>Microsoft Office PowerPoint</Application>
  <PresentationFormat>Presentación en pantalla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Neoclasicismo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Neoclasicismo</dc:title>
  <dc:creator>Euro</dc:creator>
  <cp:lastModifiedBy>Euro</cp:lastModifiedBy>
  <cp:revision>16</cp:revision>
  <dcterms:created xsi:type="dcterms:W3CDTF">2013-09-05T12:52:11Z</dcterms:created>
  <dcterms:modified xsi:type="dcterms:W3CDTF">2013-09-05T13:11:44Z</dcterms:modified>
</cp:coreProperties>
</file>