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FFFF"/>
    <a:srgbClr val="FBD7A3"/>
    <a:srgbClr val="FFFFCC"/>
    <a:srgbClr val="FBC69B"/>
    <a:srgbClr val="FABE82"/>
    <a:srgbClr val="F4A778"/>
    <a:srgbClr val="FA9440"/>
    <a:srgbClr val="F19359"/>
    <a:srgbClr val="F9882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599" autoAdjust="0"/>
  </p:normalViewPr>
  <p:slideViewPr>
    <p:cSldViewPr>
      <p:cViewPr varScale="1">
        <p:scale>
          <a:sx n="71" d="100"/>
          <a:sy n="71" d="100"/>
        </p:scale>
        <p:origin x="-4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CD3C-C73D-4674-B82D-3B308EA14CA6}" type="datetimeFigureOut">
              <a:rPr lang="es-AR" smtClean="0"/>
              <a:t>04/09/2013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D0B7-01DF-439C-A181-16F8E8276F7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CD3C-C73D-4674-B82D-3B308EA14CA6}" type="datetimeFigureOut">
              <a:rPr lang="es-AR" smtClean="0"/>
              <a:t>04/09/2013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D0B7-01DF-439C-A181-16F8E8276F7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CD3C-C73D-4674-B82D-3B308EA14CA6}" type="datetimeFigureOut">
              <a:rPr lang="es-AR" smtClean="0"/>
              <a:t>04/09/2013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D0B7-01DF-439C-A181-16F8E8276F7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CD3C-C73D-4674-B82D-3B308EA14CA6}" type="datetimeFigureOut">
              <a:rPr lang="es-AR" smtClean="0"/>
              <a:t>04/09/2013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D0B7-01DF-439C-A181-16F8E8276F7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CD3C-C73D-4674-B82D-3B308EA14CA6}" type="datetimeFigureOut">
              <a:rPr lang="es-AR" smtClean="0"/>
              <a:t>04/09/2013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D0B7-01DF-439C-A181-16F8E8276F7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CD3C-C73D-4674-B82D-3B308EA14CA6}" type="datetimeFigureOut">
              <a:rPr lang="es-AR" smtClean="0"/>
              <a:t>04/09/2013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D0B7-01DF-439C-A181-16F8E8276F7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CD3C-C73D-4674-B82D-3B308EA14CA6}" type="datetimeFigureOut">
              <a:rPr lang="es-AR" smtClean="0"/>
              <a:t>04/09/2013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D0B7-01DF-439C-A181-16F8E8276F7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CD3C-C73D-4674-B82D-3B308EA14CA6}" type="datetimeFigureOut">
              <a:rPr lang="es-AR" smtClean="0"/>
              <a:t>04/09/2013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D0B7-01DF-439C-A181-16F8E8276F7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CD3C-C73D-4674-B82D-3B308EA14CA6}" type="datetimeFigureOut">
              <a:rPr lang="es-AR" smtClean="0"/>
              <a:t>04/09/2013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D0B7-01DF-439C-A181-16F8E8276F7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CD3C-C73D-4674-B82D-3B308EA14CA6}" type="datetimeFigureOut">
              <a:rPr lang="es-AR" smtClean="0"/>
              <a:t>04/09/2013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D0B7-01DF-439C-A181-16F8E8276F7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CD3C-C73D-4674-B82D-3B308EA14CA6}" type="datetimeFigureOut">
              <a:rPr lang="es-AR" smtClean="0"/>
              <a:t>04/09/2013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D0B7-01DF-439C-A181-16F8E8276F7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rgbClr val="FF6600"/>
            </a:gs>
            <a:gs pos="26000">
              <a:srgbClr val="FA9440"/>
            </a:gs>
            <a:gs pos="70000">
              <a:srgbClr val="F4A778"/>
            </a:gs>
            <a:gs pos="86000">
              <a:srgbClr val="FABE82"/>
            </a:gs>
            <a:gs pos="52000">
              <a:srgbClr val="FBC69B"/>
            </a:gs>
            <a:gs pos="100000">
              <a:srgbClr val="FFCC99"/>
            </a:gs>
            <a:gs pos="100000">
              <a:srgbClr val="FFFFCC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DCD3C-C73D-4674-B82D-3B308EA14CA6}" type="datetimeFigureOut">
              <a:rPr lang="es-AR" smtClean="0"/>
              <a:t>04/09/2013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DD0B7-01DF-439C-A181-16F8E8276F79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ibxPC68lNX0zl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282" y="2130425"/>
            <a:ext cx="8643998" cy="1470025"/>
          </a:xfrm>
        </p:spPr>
        <p:txBody>
          <a:bodyPr>
            <a:normAutofit/>
          </a:bodyPr>
          <a:lstStyle/>
          <a:p>
            <a:r>
              <a:rPr lang="es-ES" sz="7200" b="1" dirty="0" smtClean="0">
                <a:solidFill>
                  <a:schemeClr val="bg1"/>
                </a:solidFill>
                <a:latin typeface="Abbeyline" pitchFamily="2" charset="0"/>
                <a:cs typeface="Complex" pitchFamily="2" charset="0"/>
              </a:rPr>
              <a:t>Expresionismo</a:t>
            </a:r>
            <a:endParaRPr lang="es-AR" sz="7200" b="1" dirty="0">
              <a:solidFill>
                <a:schemeClr val="bg1"/>
              </a:solidFill>
              <a:latin typeface="Abbeyline" pitchFamily="2" charset="0"/>
              <a:cs typeface="Complex" pitchFamily="2" charset="0"/>
            </a:endParaRPr>
          </a:p>
        </p:txBody>
      </p:sp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000792"/>
          </a:xfrm>
        </p:spPr>
        <p:txBody>
          <a:bodyPr>
            <a:normAutofit fontScale="92500" lnSpcReduction="10000"/>
          </a:bodyPr>
          <a:lstStyle/>
          <a:p>
            <a:r>
              <a:rPr lang="es-AR" b="1" i="1" dirty="0"/>
              <a:t>Período:</a:t>
            </a:r>
            <a:r>
              <a:rPr lang="es-AR" i="1" dirty="0"/>
              <a:t> 1890-1920 </a:t>
            </a:r>
            <a:r>
              <a:rPr lang="es-AR" i="1" dirty="0" smtClean="0"/>
              <a:t>.</a:t>
            </a:r>
          </a:p>
          <a:p>
            <a:r>
              <a:rPr lang="es-ES" i="1" dirty="0" smtClean="0"/>
              <a:t>Fue </a:t>
            </a:r>
            <a:r>
              <a:rPr lang="es-ES" i="1" dirty="0"/>
              <a:t>una de las principales corrientes </a:t>
            </a:r>
            <a:r>
              <a:rPr lang="es-ES" i="1" dirty="0" smtClean="0"/>
              <a:t>plásticas del período.</a:t>
            </a:r>
          </a:p>
          <a:p>
            <a:r>
              <a:rPr lang="es-ES" i="1" dirty="0" smtClean="0"/>
              <a:t>Puntualizaba </a:t>
            </a:r>
            <a:r>
              <a:rPr lang="es-ES" i="1" dirty="0"/>
              <a:t>en las emociones y el tipo de reacciones que las mismas provocaban en el espectador. </a:t>
            </a:r>
            <a:endParaRPr lang="es-ES" i="1" dirty="0" smtClean="0"/>
          </a:p>
          <a:p>
            <a:r>
              <a:rPr lang="es-ES" i="1" dirty="0" smtClean="0"/>
              <a:t>Distorsión</a:t>
            </a:r>
            <a:r>
              <a:rPr lang="es-ES" i="1" dirty="0"/>
              <a:t>, </a:t>
            </a:r>
            <a:r>
              <a:rPr lang="es-ES" i="1" dirty="0" smtClean="0"/>
              <a:t>exageración</a:t>
            </a:r>
            <a:r>
              <a:rPr lang="es-ES" i="1" dirty="0"/>
              <a:t>, </a:t>
            </a:r>
            <a:r>
              <a:rPr lang="es-ES" i="1" dirty="0" smtClean="0"/>
              <a:t>primitivismo</a:t>
            </a:r>
            <a:r>
              <a:rPr lang="es-ES" i="1" dirty="0"/>
              <a:t>, </a:t>
            </a:r>
            <a:r>
              <a:rPr lang="es-ES" i="1" dirty="0" smtClean="0"/>
              <a:t>fantasía </a:t>
            </a:r>
            <a:r>
              <a:rPr lang="es-ES" i="1" dirty="0"/>
              <a:t>y </a:t>
            </a:r>
            <a:r>
              <a:rPr lang="es-ES" i="1" dirty="0" smtClean="0"/>
              <a:t>aplicación </a:t>
            </a:r>
            <a:r>
              <a:rPr lang="es-ES" i="1" dirty="0"/>
              <a:t>dinámica y hasta violenta de los elementos </a:t>
            </a:r>
            <a:r>
              <a:rPr lang="es-ES" i="1" dirty="0" smtClean="0"/>
              <a:t>formales, dejando atrás </a:t>
            </a:r>
            <a:r>
              <a:rPr lang="es-ES" i="1" dirty="0"/>
              <a:t>la imitación fiel de la </a:t>
            </a:r>
            <a:r>
              <a:rPr lang="es-ES" i="1" dirty="0" smtClean="0"/>
              <a:t>naturaleza.</a:t>
            </a:r>
          </a:p>
          <a:p>
            <a:r>
              <a:rPr lang="es-ES" b="1" i="1" dirty="0" smtClean="0"/>
              <a:t>Artistas destacados: </a:t>
            </a:r>
            <a:r>
              <a:rPr lang="es-AR" i="1" dirty="0"/>
              <a:t>Max </a:t>
            </a:r>
            <a:r>
              <a:rPr lang="es-AR" i="1" dirty="0" err="1"/>
              <a:t>Beckmann</a:t>
            </a:r>
            <a:r>
              <a:rPr lang="es-AR" i="1" dirty="0"/>
              <a:t>, </a:t>
            </a:r>
            <a:r>
              <a:rPr lang="es-AR" i="1" dirty="0" err="1"/>
              <a:t>Wassily</a:t>
            </a:r>
            <a:r>
              <a:rPr lang="es-AR" i="1" dirty="0"/>
              <a:t> Kandinsky, </a:t>
            </a:r>
            <a:r>
              <a:rPr lang="es-AR" i="1" dirty="0" err="1"/>
              <a:t>Gustave</a:t>
            </a:r>
            <a:r>
              <a:rPr lang="es-AR" i="1" dirty="0"/>
              <a:t> </a:t>
            </a:r>
            <a:r>
              <a:rPr lang="es-AR" i="1" dirty="0" err="1"/>
              <a:t>Klimt</a:t>
            </a:r>
            <a:r>
              <a:rPr lang="es-AR" i="1" dirty="0"/>
              <a:t>, Edward </a:t>
            </a:r>
            <a:r>
              <a:rPr lang="es-AR" i="1" dirty="0" err="1"/>
              <a:t>Munch</a:t>
            </a:r>
            <a:r>
              <a:rPr lang="es-AR" i="1" dirty="0"/>
              <a:t>, </a:t>
            </a:r>
            <a:r>
              <a:rPr lang="es-AR" i="1" dirty="0" err="1"/>
              <a:t>Egon</a:t>
            </a:r>
            <a:r>
              <a:rPr lang="es-AR" i="1" dirty="0"/>
              <a:t> </a:t>
            </a:r>
            <a:r>
              <a:rPr lang="es-AR" i="1" dirty="0" err="1"/>
              <a:t>Shiele</a:t>
            </a:r>
            <a:r>
              <a:rPr lang="es-AR" i="1" dirty="0"/>
              <a:t>. </a:t>
            </a:r>
            <a:endParaRPr lang="es-ES" i="1" dirty="0" smtClean="0"/>
          </a:p>
        </p:txBody>
      </p:sp>
    </p:spTree>
  </p:cSld>
  <p:clrMapOvr>
    <a:masterClrMapping/>
  </p:clrMapOvr>
  <p:transition spd="slow" advClick="0" advTm="18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071678"/>
            <a:ext cx="3171326" cy="4233883"/>
          </a:xfrm>
          <a:prstGeom prst="rect">
            <a:avLst/>
          </a:prstGeom>
        </p:spPr>
      </p:pic>
      <p:pic>
        <p:nvPicPr>
          <p:cNvPr id="6" name="5 Imagen" descr="expresionism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0" y="3000372"/>
            <a:ext cx="3857620" cy="3371699"/>
          </a:xfrm>
          <a:prstGeom prst="rect">
            <a:avLst/>
          </a:prstGeom>
        </p:spPr>
      </p:pic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0"/>
            <a:ext cx="2286016" cy="2691818"/>
          </a:xfrm>
          <a:prstGeom prst="rect">
            <a:avLst/>
          </a:prstGeom>
        </p:spPr>
      </p:pic>
      <p:pic>
        <p:nvPicPr>
          <p:cNvPr id="5" name="4 Imagen" descr="Kirchner_-_Fränzi_vor_geschnitztem_Stuhl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5074" y="0"/>
            <a:ext cx="2419350" cy="3848100"/>
          </a:xfrm>
          <a:prstGeom prst="rect">
            <a:avLst/>
          </a:prstGeom>
        </p:spPr>
      </p:pic>
      <p:pic>
        <p:nvPicPr>
          <p:cNvPr id="8" name="7 Imagen" descr="250px-'Three_Bathers',_oil_on_canvas_painting_by_Ernst_Ludwig_Kirchner,_1913,_Art_Gallery_of_New_South_Wale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14678" y="0"/>
            <a:ext cx="2476500" cy="3771900"/>
          </a:xfrm>
          <a:prstGeom prst="rect">
            <a:avLst/>
          </a:prstGeom>
        </p:spPr>
      </p:pic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57</TotalTime>
  <Words>3</Words>
  <Application>Microsoft Office PowerPoint</Application>
  <PresentationFormat>Presentación en pantalla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Expresionismo</vt:lpstr>
      <vt:lpstr>Diapositiva 2</vt:lpstr>
      <vt:lpstr>Diapositiva 3</vt:lpstr>
      <vt:lpstr>Diapositiva 4</vt:lpstr>
    </vt:vector>
  </TitlesOfParts>
  <Company>EvoSistemasGP®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EXPRESIONISMO</dc:title>
  <dc:creator>lucre</dc:creator>
  <cp:lastModifiedBy>lucre</cp:lastModifiedBy>
  <cp:revision>31</cp:revision>
  <dcterms:created xsi:type="dcterms:W3CDTF">2013-09-04T17:57:13Z</dcterms:created>
  <dcterms:modified xsi:type="dcterms:W3CDTF">2013-09-04T18:54:32Z</dcterms:modified>
</cp:coreProperties>
</file>