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E2FA-7913-410D-A795-2ACA85DCC349}" type="datetimeFigureOut">
              <a:rPr lang="es-AR" smtClean="0"/>
              <a:t>11/09/2013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235E-48B2-41D3-8AA5-0453F378F40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E2FA-7913-410D-A795-2ACA85DCC349}" type="datetimeFigureOut">
              <a:rPr lang="es-AR" smtClean="0"/>
              <a:t>11/09/2013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235E-48B2-41D3-8AA5-0453F378F40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E2FA-7913-410D-A795-2ACA85DCC349}" type="datetimeFigureOut">
              <a:rPr lang="es-AR" smtClean="0"/>
              <a:t>11/09/2013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235E-48B2-41D3-8AA5-0453F378F40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E2FA-7913-410D-A795-2ACA85DCC349}" type="datetimeFigureOut">
              <a:rPr lang="es-AR" smtClean="0"/>
              <a:t>11/09/2013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235E-48B2-41D3-8AA5-0453F378F40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E2FA-7913-410D-A795-2ACA85DCC349}" type="datetimeFigureOut">
              <a:rPr lang="es-AR" smtClean="0"/>
              <a:t>11/09/2013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235E-48B2-41D3-8AA5-0453F378F40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E2FA-7913-410D-A795-2ACA85DCC349}" type="datetimeFigureOut">
              <a:rPr lang="es-AR" smtClean="0"/>
              <a:t>11/09/2013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235E-48B2-41D3-8AA5-0453F378F40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E2FA-7913-410D-A795-2ACA85DCC349}" type="datetimeFigureOut">
              <a:rPr lang="es-AR" smtClean="0"/>
              <a:t>11/09/2013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235E-48B2-41D3-8AA5-0453F378F40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E2FA-7913-410D-A795-2ACA85DCC349}" type="datetimeFigureOut">
              <a:rPr lang="es-AR" smtClean="0"/>
              <a:t>11/09/2013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235E-48B2-41D3-8AA5-0453F378F40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E2FA-7913-410D-A795-2ACA85DCC349}" type="datetimeFigureOut">
              <a:rPr lang="es-AR" smtClean="0"/>
              <a:t>11/09/2013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235E-48B2-41D3-8AA5-0453F378F40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E2FA-7913-410D-A795-2ACA85DCC349}" type="datetimeFigureOut">
              <a:rPr lang="es-AR" smtClean="0"/>
              <a:t>11/09/2013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235E-48B2-41D3-8AA5-0453F378F40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E2FA-7913-410D-A795-2ACA85DCC349}" type="datetimeFigureOut">
              <a:rPr lang="es-AR" smtClean="0"/>
              <a:t>11/09/2013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235E-48B2-41D3-8AA5-0453F378F40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E2FA-7913-410D-A795-2ACA85DCC349}" type="datetimeFigureOut">
              <a:rPr lang="es-AR" smtClean="0"/>
              <a:t>11/09/2013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235E-48B2-41D3-8AA5-0453F378F40C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descar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3071834"/>
          </a:xfrm>
        </p:spPr>
        <p:txBody>
          <a:bodyPr>
            <a:normAutofit/>
          </a:bodyPr>
          <a:lstStyle/>
          <a:p>
            <a:r>
              <a:rPr lang="es-ES" sz="10000" b="1" dirty="0" smtClean="0">
                <a:latin typeface="Ænigma Scrawl 4 BRK" pitchFamily="2" charset="0"/>
              </a:rPr>
              <a:t>Romanticismo</a:t>
            </a:r>
            <a:endParaRPr lang="es-AR" sz="10000" b="1" dirty="0">
              <a:latin typeface="Ænigma Scrawl 4 BRK" pitchFamily="2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5786502"/>
          </a:xfrm>
        </p:spPr>
        <p:txBody>
          <a:bodyPr>
            <a:normAutofit/>
          </a:bodyPr>
          <a:lstStyle/>
          <a:p>
            <a:endParaRPr lang="es-ES" sz="2800" b="1" dirty="0" smtClean="0"/>
          </a:p>
          <a:p>
            <a:endParaRPr lang="es-ES" sz="2800" b="1" dirty="0" smtClean="0"/>
          </a:p>
          <a:p>
            <a:r>
              <a:rPr lang="es-ES" sz="2800" dirty="0"/>
              <a:t> Utiliza diferentes técnicas: el óleo, acuarelas, grabados y </a:t>
            </a:r>
            <a:r>
              <a:rPr lang="es-ES" sz="2800" dirty="0" smtClean="0"/>
              <a:t>litografías.</a:t>
            </a:r>
            <a:endParaRPr lang="es-ES" sz="2800" dirty="0"/>
          </a:p>
          <a:p>
            <a:r>
              <a:rPr lang="es-ES" sz="2800" dirty="0" smtClean="0"/>
              <a:t>La</a:t>
            </a:r>
            <a:r>
              <a:rPr lang="es-ES" sz="2800" dirty="0"/>
              <a:t> textura comienza a ser valorada en sí misma y aparecen las superficies rugosas junto con las formas más </a:t>
            </a:r>
            <a:r>
              <a:rPr lang="es-ES" sz="2800" dirty="0" smtClean="0"/>
              <a:t>sutiles.</a:t>
            </a:r>
          </a:p>
          <a:p>
            <a:r>
              <a:rPr lang="es-ES" sz="2800" dirty="0" smtClean="0"/>
              <a:t>La</a:t>
            </a:r>
            <a:r>
              <a:rPr lang="es-ES" sz="2800" dirty="0"/>
              <a:t> pincelada es libre, viva y llena de </a:t>
            </a:r>
            <a:r>
              <a:rPr lang="es-ES" sz="2800" dirty="0" smtClean="0"/>
              <a:t>expresividad.</a:t>
            </a:r>
            <a:endParaRPr lang="es-ES" sz="2800" dirty="0"/>
          </a:p>
          <a:p>
            <a:r>
              <a:rPr lang="es-ES" sz="2800" dirty="0" smtClean="0"/>
              <a:t>Desaparece </a:t>
            </a:r>
            <a:r>
              <a:rPr lang="es-ES" sz="2800" dirty="0"/>
              <a:t>la línea frente al color</a:t>
            </a:r>
            <a:r>
              <a:rPr lang="es-ES" sz="2800" dirty="0" smtClean="0"/>
              <a:t>.</a:t>
            </a:r>
          </a:p>
          <a:p>
            <a:r>
              <a:rPr lang="es-ES" sz="2800" dirty="0"/>
              <a:t>Las composiciones tienden a ser dinámicas, marcadas por las líneas curvas y los gestos dramáticos</a:t>
            </a:r>
            <a:r>
              <a:rPr lang="es-ES" sz="2800" dirty="0" smtClean="0"/>
              <a:t>.</a:t>
            </a:r>
          </a:p>
          <a:p>
            <a:endParaRPr lang="es-AR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ROMANTICISMO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3810000" cy="3009900"/>
          </a:xfrm>
          <a:prstGeom prst="rect">
            <a:avLst/>
          </a:prstGeom>
        </p:spPr>
      </p:pic>
      <p:pic>
        <p:nvPicPr>
          <p:cNvPr id="9" name="8 Imagen" descr="ROMANTICISM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429000"/>
            <a:ext cx="3810000" cy="299085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57158" y="342900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     Muerte de </a:t>
            </a:r>
            <a:r>
              <a:rPr lang="es-AR" dirty="0" err="1" smtClean="0"/>
              <a:t>Sardanápolo</a:t>
            </a:r>
            <a:r>
              <a:rPr lang="es-AR" dirty="0" smtClean="0"/>
              <a:t>, 1827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86314" y="29289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libertad guiando al pueblo, 1831</a:t>
            </a:r>
            <a:endParaRPr lang="es-AR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OMANTICISMO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3771900" cy="2828925"/>
          </a:xfrm>
          <a:prstGeom prst="rect">
            <a:avLst/>
          </a:prstGeom>
        </p:spPr>
      </p:pic>
      <p:pic>
        <p:nvPicPr>
          <p:cNvPr id="3" name="2 Imagen" descr="ROMANTICISMO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500042"/>
            <a:ext cx="3810000" cy="250507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500562" y="478632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Lluvia, vapor y velocidad, 1844</a:t>
            </a:r>
            <a:endParaRPr lang="es-AR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285852" y="1285860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El monje frente al mar, 1808</a:t>
            </a:r>
            <a:endParaRPr lang="es-AR" sz="20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</Words>
  <Application>Microsoft Office PowerPoint</Application>
  <PresentationFormat>Presentación en pantalla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Romanticismo</vt:lpstr>
      <vt:lpstr>Diapositiva 2</vt:lpstr>
      <vt:lpstr>Diapositiva 3</vt:lpstr>
      <vt:lpstr>Diapositiva 4</vt:lpstr>
    </vt:vector>
  </TitlesOfParts>
  <Company>EvoSistemasGP®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Romanticismo</dc:title>
  <dc:creator>lucre</dc:creator>
  <cp:lastModifiedBy>lucre</cp:lastModifiedBy>
  <cp:revision>10</cp:revision>
  <dcterms:created xsi:type="dcterms:W3CDTF">2013-09-11T14:54:12Z</dcterms:created>
  <dcterms:modified xsi:type="dcterms:W3CDTF">2013-09-11T15:21:23Z</dcterms:modified>
</cp:coreProperties>
</file>