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71CE-AD14-49FD-A2F2-4CC298F083D2}" type="datetimeFigureOut">
              <a:rPr lang="es-MX" smtClean="0"/>
              <a:t>19/04/2014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8231-D67F-4890-AD9D-8AFF924405C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71CE-AD14-49FD-A2F2-4CC298F083D2}" type="datetimeFigureOut">
              <a:rPr lang="es-MX" smtClean="0"/>
              <a:t>19/04/2014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8231-D67F-4890-AD9D-8AFF924405C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71CE-AD14-49FD-A2F2-4CC298F083D2}" type="datetimeFigureOut">
              <a:rPr lang="es-MX" smtClean="0"/>
              <a:t>19/04/2014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8231-D67F-4890-AD9D-8AFF924405C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71CE-AD14-49FD-A2F2-4CC298F083D2}" type="datetimeFigureOut">
              <a:rPr lang="es-MX" smtClean="0"/>
              <a:t>19/04/2014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8231-D67F-4890-AD9D-8AFF924405C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71CE-AD14-49FD-A2F2-4CC298F083D2}" type="datetimeFigureOut">
              <a:rPr lang="es-MX" smtClean="0"/>
              <a:t>19/04/2014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8231-D67F-4890-AD9D-8AFF924405C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71CE-AD14-49FD-A2F2-4CC298F083D2}" type="datetimeFigureOut">
              <a:rPr lang="es-MX" smtClean="0"/>
              <a:t>19/04/2014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8231-D67F-4890-AD9D-8AFF924405C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71CE-AD14-49FD-A2F2-4CC298F083D2}" type="datetimeFigureOut">
              <a:rPr lang="es-MX" smtClean="0"/>
              <a:t>19/04/2014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8231-D67F-4890-AD9D-8AFF924405C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71CE-AD14-49FD-A2F2-4CC298F083D2}" type="datetimeFigureOut">
              <a:rPr lang="es-MX" smtClean="0"/>
              <a:t>19/04/2014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8231-D67F-4890-AD9D-8AFF924405C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71CE-AD14-49FD-A2F2-4CC298F083D2}" type="datetimeFigureOut">
              <a:rPr lang="es-MX" smtClean="0"/>
              <a:t>19/04/2014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8231-D67F-4890-AD9D-8AFF924405C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71CE-AD14-49FD-A2F2-4CC298F083D2}" type="datetimeFigureOut">
              <a:rPr lang="es-MX" smtClean="0"/>
              <a:t>19/04/2014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8231-D67F-4890-AD9D-8AFF924405C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271CE-AD14-49FD-A2F2-4CC298F083D2}" type="datetimeFigureOut">
              <a:rPr lang="es-MX" smtClean="0"/>
              <a:t>19/04/2014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38231-D67F-4890-AD9D-8AFF924405C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271CE-AD14-49FD-A2F2-4CC298F083D2}" type="datetimeFigureOut">
              <a:rPr lang="es-MX" smtClean="0"/>
              <a:t>19/04/2014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38231-D67F-4890-AD9D-8AFF924405CB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.mx/url?sa=i&amp;rct=j&amp;q=&amp;esrc=s&amp;frm=1&amp;source=images&amp;cd=&amp;cad=rja&amp;uact=8&amp;docid=5wJQmrWWGy8YIM&amp;tbnid=XstriZ21zmtnnM:&amp;ved=0CAUQjRw&amp;url=https%3A%2F%2Finvestigacionubv.wordpress.com%2Ftag%2Freflexion-accion%2F&amp;ei=vTpTU9eGDYO58wHJ0YGYCw&amp;bvm=bv.65058239,d.b2I&amp;psig=AFQjCNH1HCK9yYZWYP1jkzEt9EDUbSYQmg&amp;ust=1398049845314436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www.google.com.mx/url?sa=i&amp;rct=j&amp;q=&amp;esrc=s&amp;frm=1&amp;source=images&amp;cd=&amp;cad=rja&amp;uact=8&amp;docid=xEk3syshhVVcjM&amp;tbnid=jVfPRrozg716nM:&amp;ved=0CAUQjRw&amp;url=http%3A%2F%2Fwww3.gobiernodecanarias.org%2Fmedusa%2Fecoblog%2Ffrcabmac%2F2012%2F10%2F25%2Fque-son-las-competencias-basicas%2F&amp;ei=wDVTU_3yCdS32AXV_oCICQ&amp;bvm=bv.65058239,d.b2I&amp;psig=AFQjCNHoPSStmbgXOIO93NKm3z3pDCapCQ&amp;ust=139804853852463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.mx/url?sa=i&amp;rct=j&amp;q=&amp;esrc=s&amp;frm=1&amp;source=images&amp;cd=&amp;cad=rja&amp;uact=8&amp;docid=BcG6uDS6SV3DnM&amp;tbnid=FlbnM3hEWwzTLM:&amp;ved=0CAUQjRw&amp;url=http%3A%2F%2Fwww.colombiadigital.net%2Fopinion%2Fblogs%2Fblog-colombia-digital%2Fitem%2F5397-el-teletrabajo-en-un-equipo-multidisciplinario.html&amp;ei=ZjpTU4jiDKfs2QWcv4HoCA&amp;bvm=bv.65058239,d.b2I&amp;psig=AFQjCNGpthn8u-hxF4DHMTHr6fxIxsUJ4Q&amp;ust=1398049628302533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0" Type="http://schemas.openxmlformats.org/officeDocument/2006/relationships/hyperlink" Target="http://www.google.com.mx/url?sa=i&amp;rct=j&amp;q=&amp;esrc=s&amp;frm=1&amp;source=images&amp;cd=&amp;cad=rja&amp;uact=8&amp;docid=DtmME8xSwt2NRM&amp;tbnid=nactTNv5fEIWUM:&amp;ved=0CAUQjRw&amp;url=http%3A%2F%2Fenbusquedadesaberes.blogspot.com%2F&amp;ei=KT1TU5fDNqKi8QHLoYHoCw&amp;psig=AFQjCNEZJ_ZYQCr5f2utzlJBkYRFQPOLlA&amp;ust=1398050368288616" TargetMode="External"/><Relationship Id="rId4" Type="http://schemas.openxmlformats.org/officeDocument/2006/relationships/hyperlink" Target="http://www.google.com.mx/url?sa=i&amp;rct=j&amp;q=&amp;esrc=s&amp;frm=1&amp;source=images&amp;cd=&amp;cad=rja&amp;uact=8&amp;docid=_ducyQ4MYpoMhM&amp;tbnid=INYSVWyNH6JArM:&amp;ved=0CAUQjRw&amp;url=http%3A%2F%2Fstargardthispanoamerica.blogspot.com%2F2010_06_01_archive.html&amp;ei=_TVTU4O3DabS2QX_kICoDQ&amp;bvm=bv.65058239,d.b2I&amp;psig=AFQjCNHoPSStmbgXOIO93NKm3z3pDCapCQ&amp;ust=1398048538524632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3.gobiernodecanarias.org/medusa/ecoblog/frcabmac/files/2012/10/clas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60648"/>
            <a:ext cx="3203848" cy="2232785"/>
          </a:xfrm>
          <a:prstGeom prst="rect">
            <a:avLst/>
          </a:prstGeom>
          <a:noFill/>
        </p:spPr>
      </p:pic>
      <p:pic>
        <p:nvPicPr>
          <p:cNvPr id="11268" name="Picture 4" descr="http://lourdesquinteiros.com.ar/wp-content/uploads/2009/11/problemas_aprendizaje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260649"/>
            <a:ext cx="1450604" cy="2088232"/>
          </a:xfrm>
          <a:prstGeom prst="rect">
            <a:avLst/>
          </a:prstGeom>
          <a:noFill/>
        </p:spPr>
      </p:pic>
      <p:pic>
        <p:nvPicPr>
          <p:cNvPr id="11274" name="Picture 10" descr="http://www.colombiadigital.net/media/k2/items/cache/2d6ad621a08d567196b04f6932939bbb_XL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80558" y="5157192"/>
            <a:ext cx="3627995" cy="1495053"/>
          </a:xfrm>
          <a:prstGeom prst="rect">
            <a:avLst/>
          </a:prstGeom>
          <a:noFill/>
        </p:spPr>
      </p:pic>
      <p:pic>
        <p:nvPicPr>
          <p:cNvPr id="11276" name="Picture 12" descr="https://investigacionubv.files.wordpress.com/2012/03/teorico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43808" y="1988840"/>
            <a:ext cx="3919364" cy="2852426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6876256" y="2564904"/>
            <a:ext cx="1635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/>
              <a:t>Conocimientos </a:t>
            </a:r>
          </a:p>
          <a:p>
            <a:pPr algn="ctr"/>
            <a:r>
              <a:rPr lang="es-MX" dirty="0" smtClean="0"/>
              <a:t>previos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131840" y="5229200"/>
            <a:ext cx="18081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/>
              <a:t>Distingue </a:t>
            </a:r>
          </a:p>
          <a:p>
            <a:pPr algn="ctr"/>
            <a:r>
              <a:rPr lang="es-MX" dirty="0" smtClean="0"/>
              <a:t>la relación</a:t>
            </a:r>
          </a:p>
          <a:p>
            <a:pPr algn="ctr"/>
            <a:r>
              <a:rPr lang="es-MX" dirty="0"/>
              <a:t>e</a:t>
            </a:r>
            <a:r>
              <a:rPr lang="es-MX" dirty="0" smtClean="0"/>
              <a:t>ntre los</a:t>
            </a:r>
          </a:p>
          <a:p>
            <a:pPr algn="ctr"/>
            <a:r>
              <a:rPr lang="es-MX" dirty="0" smtClean="0"/>
              <a:t>distintos saberes</a:t>
            </a:r>
            <a:endParaRPr lang="es-MX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979712" y="692696"/>
            <a:ext cx="22901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/>
              <a:t>Valora vínculos entre </a:t>
            </a:r>
          </a:p>
          <a:p>
            <a:pPr algn="ctr"/>
            <a:r>
              <a:rPr lang="es-MX" dirty="0" smtClean="0"/>
              <a:t>conocimientos previos</a:t>
            </a:r>
          </a:p>
          <a:p>
            <a:pPr algn="ctr"/>
            <a:r>
              <a:rPr lang="es-MX" dirty="0" smtClean="0"/>
              <a:t>y los adquiridos</a:t>
            </a:r>
            <a:endParaRPr lang="es-MX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47005" y="2780928"/>
            <a:ext cx="25312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/>
              <a:t>Argumenta la naturaleza </a:t>
            </a:r>
          </a:p>
          <a:p>
            <a:pPr algn="ctr"/>
            <a:r>
              <a:rPr lang="es-MX" dirty="0" smtClean="0"/>
              <a:t>y coexistencia</a:t>
            </a:r>
          </a:p>
          <a:p>
            <a:pPr algn="ctr"/>
            <a:r>
              <a:rPr lang="es-MX" dirty="0" smtClean="0"/>
              <a:t>lógica de los saberes</a:t>
            </a:r>
            <a:endParaRPr lang="es-MX" dirty="0"/>
          </a:p>
        </p:txBody>
      </p:sp>
      <p:pic>
        <p:nvPicPr>
          <p:cNvPr id="11280" name="Picture 16" descr="http://1.bp.blogspot.com/-HggdgnhH5Bg/UE5SLdbjyrI/AAAAAAAAAA4/gkXAwF3PoKs/s1600/biologia-cc-naturales-matematicas-fisica-quimica_vip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1527" y="4077072"/>
            <a:ext cx="2582281" cy="2420888"/>
          </a:xfrm>
          <a:prstGeom prst="rect">
            <a:avLst/>
          </a:prstGeom>
          <a:noFill/>
        </p:spPr>
      </p:pic>
      <p:sp>
        <p:nvSpPr>
          <p:cNvPr id="16" name="15 CuadroTexto"/>
          <p:cNvSpPr txBox="1"/>
          <p:nvPr/>
        </p:nvSpPr>
        <p:spPr>
          <a:xfrm>
            <a:off x="1619672" y="3861048"/>
            <a:ext cx="43204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bey Medium Extended" pitchFamily="2" charset="0"/>
              </a:rPr>
              <a:t>?</a:t>
            </a:r>
            <a:endParaRPr lang="es-MX" sz="2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bbey Medium Extended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27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Vicky</dc:creator>
  <cp:lastModifiedBy>Vicky</cp:lastModifiedBy>
  <cp:revision>1</cp:revision>
  <dcterms:created xsi:type="dcterms:W3CDTF">2014-04-20T02:50:05Z</dcterms:created>
  <dcterms:modified xsi:type="dcterms:W3CDTF">2014-04-20T03:23:22Z</dcterms:modified>
</cp:coreProperties>
</file>