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58" r:id="rId2"/>
    <p:sldId id="257" r:id="rId3"/>
    <p:sldId id="256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B6C4413-7F1F-4E0B-8E27-CE45322F2630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029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03533D-7087-426A-BD50-5D02BFD0AE53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3533D-7087-426A-BD50-5D02BFD0AE53}" type="slidenum">
              <a:rPr lang="en-029" smtClean="0"/>
              <a:t>1</a:t>
            </a:fld>
            <a:endParaRPr lang="en-029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3533D-7087-426A-BD50-5D02BFD0AE53}" type="slidenum">
              <a:rPr lang="en-029" smtClean="0"/>
              <a:t>2</a:t>
            </a:fld>
            <a:endParaRPr lang="en-029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803533D-7087-426A-BD50-5D02BFD0AE53}" type="slidenum">
              <a:rPr lang="en-029" smtClean="0"/>
              <a:t>3</a:t>
            </a:fld>
            <a:endParaRPr lang="en-029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029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029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029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029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8C10BF-F6BD-4D25-A34E-27D02D9E573B}" type="datetimeFigureOut">
              <a:rPr lang="en-029" smtClean="0"/>
              <a:t>09/23/2014</a:t>
            </a:fld>
            <a:endParaRPr lang="en-029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029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F98B9A-4501-49EA-91AA-0C7E9C426B37}" type="slidenum">
              <a:rPr lang="en-029" smtClean="0"/>
              <a:t>‹#›</a:t>
            </a:fld>
            <a:endParaRPr lang="en-029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304800" y="1143000"/>
            <a:ext cx="8153400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all" spc="0" dirty="0" smtClean="0">
                <a:ln w="0"/>
                <a:solidFill>
                  <a:srgbClr val="FF6600"/>
                </a:solidFill>
                <a:effectLst>
                  <a:reflection blurRad="12700" stA="50000" endPos="50000" dist="5000" dir="5400000" sy="-100000" rotWithShape="0"/>
                </a:effectLst>
              </a:rPr>
              <a:t>Forelimb nerve block</a:t>
            </a:r>
            <a:endParaRPr lang="en-US" sz="9600" b="1" cap="all" spc="0" dirty="0">
              <a:ln w="0"/>
              <a:solidFill>
                <a:srgbClr val="FF6600"/>
              </a:solidFill>
              <a:effectLst>
                <a:reflection blurRad="12700" stA="50000" endPos="50000" dist="5000" dir="5400000" sy="-100000" rotWithShape="0"/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000" y="0"/>
            <a:ext cx="7010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029" sz="96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Technique</a:t>
            </a:r>
            <a:endParaRPr lang="en-029" sz="96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0" y="1535044"/>
            <a:ext cx="9144000" cy="48657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dirty="0" smtClean="0"/>
              <a:t> Place </a:t>
            </a:r>
            <a:r>
              <a:rPr lang="en-029" sz="2500" b="1" dirty="0" smtClean="0"/>
              <a:t>tourniquet</a:t>
            </a:r>
            <a:r>
              <a:rPr lang="en-029" sz="2500" dirty="0" smtClean="0"/>
              <a:t> proximal to the </a:t>
            </a:r>
            <a:r>
              <a:rPr lang="en-029" sz="2500" dirty="0" err="1" smtClean="0"/>
              <a:t>carpus</a:t>
            </a:r>
            <a:r>
              <a:rPr lang="en-029" sz="2500" dirty="0" smtClean="0"/>
              <a:t> 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dirty="0" smtClean="0"/>
              <a:t>Allow  adequate time for venous engorgement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u="sng" dirty="0" smtClean="0"/>
              <a:t>Clean</a:t>
            </a:r>
            <a:r>
              <a:rPr lang="en-029" sz="2500" dirty="0" smtClean="0"/>
              <a:t> the area of injection with alcohol (this area maybe shaven)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029" sz="2500" dirty="0" smtClean="0"/>
              <a:t>Inject </a:t>
            </a:r>
            <a:r>
              <a:rPr lang="en-029" sz="2500" b="1" dirty="0" smtClean="0"/>
              <a:t>5ml of solution of 2.5ml 2% </a:t>
            </a:r>
            <a:r>
              <a:rPr lang="en-029" sz="2500" b="1" dirty="0" err="1" smtClean="0"/>
              <a:t>lidocaine</a:t>
            </a:r>
            <a:r>
              <a:rPr lang="en-029" sz="2500" b="1" dirty="0" smtClean="0"/>
              <a:t> and 2.5ml saline</a:t>
            </a:r>
            <a:r>
              <a:rPr lang="en-029" sz="2500" dirty="0" smtClean="0"/>
              <a:t> into</a:t>
            </a:r>
            <a:r>
              <a:rPr lang="en-US" sz="2500" b="1" dirty="0"/>
              <a:t> </a:t>
            </a:r>
            <a:r>
              <a:rPr lang="en-US" sz="2500" cap="small" dirty="0"/>
              <a:t>dorsal metacarpal </a:t>
            </a:r>
            <a:r>
              <a:rPr lang="en-US" sz="2500" cap="small" dirty="0" smtClean="0"/>
              <a:t>vein</a:t>
            </a:r>
            <a:r>
              <a:rPr lang="en-US" sz="2500" dirty="0"/>
              <a:t>, </a:t>
            </a:r>
            <a:r>
              <a:rPr lang="en-US" sz="2500" cap="small" dirty="0" err="1" smtClean="0"/>
              <a:t>palmar</a:t>
            </a:r>
            <a:r>
              <a:rPr lang="en-US" sz="2500" cap="small" dirty="0" smtClean="0"/>
              <a:t> digital vein </a:t>
            </a:r>
            <a:r>
              <a:rPr lang="en-US" sz="2500" dirty="0" smtClean="0"/>
              <a:t>or </a:t>
            </a:r>
            <a:r>
              <a:rPr lang="en-US" sz="2500" cap="small" dirty="0"/>
              <a:t>dorsal digital </a:t>
            </a:r>
            <a:r>
              <a:rPr lang="en-US" sz="2500" cap="small" dirty="0" smtClean="0"/>
              <a:t>vein 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500" dirty="0" smtClean="0"/>
              <a:t>Remove the needle and </a:t>
            </a:r>
            <a:r>
              <a:rPr lang="en-US" sz="2500" u="sng" dirty="0" smtClean="0"/>
              <a:t>apply pressure</a:t>
            </a:r>
            <a:r>
              <a:rPr lang="en-US" sz="2500" dirty="0" smtClean="0"/>
              <a:t> at the insertion point to reduce leak back of the </a:t>
            </a:r>
            <a:r>
              <a:rPr lang="en-US" sz="2500" dirty="0" err="1" smtClean="0"/>
              <a:t>anaesthetic</a:t>
            </a:r>
            <a:endParaRPr lang="en-US" sz="2500" dirty="0" smtClean="0"/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500" u="sng" dirty="0" smtClean="0"/>
              <a:t>Massage </a:t>
            </a:r>
            <a:r>
              <a:rPr lang="en-US" sz="2500" dirty="0" smtClean="0"/>
              <a:t>the injected area (well after) to help prevent </a:t>
            </a:r>
            <a:r>
              <a:rPr lang="en-US" sz="2500" dirty="0" err="1" smtClean="0"/>
              <a:t>haematoma</a:t>
            </a:r>
            <a:r>
              <a:rPr lang="en-US" sz="2500" dirty="0" smtClean="0"/>
              <a:t> formation</a:t>
            </a:r>
          </a:p>
          <a:p>
            <a:pPr marL="165100" indent="-165100">
              <a:lnSpc>
                <a:spcPct val="125000"/>
              </a:lnSpc>
              <a:buFont typeface="Arial" pitchFamily="34" charset="0"/>
              <a:buChar char="•"/>
            </a:pPr>
            <a:r>
              <a:rPr lang="en-US" sz="2500" u="sng" dirty="0" smtClean="0"/>
              <a:t>Release</a:t>
            </a:r>
            <a:r>
              <a:rPr lang="en-US" sz="2500" dirty="0" smtClean="0"/>
              <a:t> </a:t>
            </a:r>
            <a:r>
              <a:rPr lang="en-029" sz="2500" dirty="0" smtClean="0"/>
              <a:t>tourniquet after completing the required procedure</a:t>
            </a:r>
            <a:endParaRPr lang="en-029" sz="25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94</Words>
  <Application>Microsoft Office PowerPoint</Application>
  <PresentationFormat>On-screen Show (4:3)</PresentationFormat>
  <Paragraphs>12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Slide 1</vt:lpstr>
      <vt:lpstr>Slide 2</vt:lpstr>
      <vt:lpstr>Slide 3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Kristan</dc:creator>
  <cp:lastModifiedBy>Kristan</cp:lastModifiedBy>
  <cp:revision>3</cp:revision>
  <dcterms:created xsi:type="dcterms:W3CDTF">2014-09-23T12:15:39Z</dcterms:created>
  <dcterms:modified xsi:type="dcterms:W3CDTF">2014-09-23T16:29:07Z</dcterms:modified>
</cp:coreProperties>
</file>