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Default Extension="gif" ContentType="image/gif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65" r:id="rId3"/>
    <p:sldId id="266" r:id="rId4"/>
    <p:sldId id="257" r:id="rId5"/>
    <p:sldId id="264" r:id="rId6"/>
    <p:sldId id="258" r:id="rId7"/>
    <p:sldId id="259" r:id="rId8"/>
    <p:sldId id="260" r:id="rId9"/>
    <p:sldId id="267" r:id="rId10"/>
    <p:sldId id="261" r:id="rId11"/>
    <p:sldId id="268" r:id="rId12"/>
    <p:sldId id="262" r:id="rId13"/>
    <p:sldId id="263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A5A5A"/>
    <a:srgbClr val="FF6699"/>
    <a:srgbClr val="FFCCCC"/>
    <a:srgbClr val="4D4D4D"/>
    <a:srgbClr val="993300"/>
    <a:srgbClr val="FF9999"/>
    <a:srgbClr val="00CC00"/>
    <a:srgbClr val="0066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1572" y="-17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029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FB805C-F4D8-4BFE-9B6B-494E7D34A2BD}" type="datetimeFigureOut">
              <a:rPr lang="en-029" smtClean="0"/>
              <a:t>09/29/2014</a:t>
            </a:fld>
            <a:endParaRPr lang="en-029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029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029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029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C41D0B-F284-4BFF-ABA6-7B3F5D2A681D}" type="slidenum">
              <a:rPr lang="en-029" smtClean="0"/>
              <a:t>‹#›</a:t>
            </a:fld>
            <a:endParaRPr lang="en-029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029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C41D0B-F284-4BFF-ABA6-7B3F5D2A681D}" type="slidenum">
              <a:rPr lang="en-029" smtClean="0"/>
              <a:t>1</a:t>
            </a:fld>
            <a:endParaRPr lang="en-029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029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C41D0B-F284-4BFF-ABA6-7B3F5D2A681D}" type="slidenum">
              <a:rPr lang="en-029" smtClean="0"/>
              <a:t>10</a:t>
            </a:fld>
            <a:endParaRPr lang="en-029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029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C41D0B-F284-4BFF-ABA6-7B3F5D2A681D}" type="slidenum">
              <a:rPr lang="en-029" smtClean="0"/>
              <a:t>11</a:t>
            </a:fld>
            <a:endParaRPr lang="en-029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029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C41D0B-F284-4BFF-ABA6-7B3F5D2A681D}" type="slidenum">
              <a:rPr lang="en-029" smtClean="0"/>
              <a:t>12</a:t>
            </a:fld>
            <a:endParaRPr lang="en-029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029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C41D0B-F284-4BFF-ABA6-7B3F5D2A681D}" type="slidenum">
              <a:rPr lang="en-029" smtClean="0"/>
              <a:t>13</a:t>
            </a:fld>
            <a:endParaRPr lang="en-029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029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C41D0B-F284-4BFF-ABA6-7B3F5D2A681D}" type="slidenum">
              <a:rPr lang="en-029" smtClean="0"/>
              <a:t>2</a:t>
            </a:fld>
            <a:endParaRPr lang="en-029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029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C41D0B-F284-4BFF-ABA6-7B3F5D2A681D}" type="slidenum">
              <a:rPr lang="en-029" smtClean="0"/>
              <a:t>3</a:t>
            </a:fld>
            <a:endParaRPr lang="en-029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029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C41D0B-F284-4BFF-ABA6-7B3F5D2A681D}" type="slidenum">
              <a:rPr lang="en-029" smtClean="0"/>
              <a:t>4</a:t>
            </a:fld>
            <a:endParaRPr lang="en-029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029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C41D0B-F284-4BFF-ABA6-7B3F5D2A681D}" type="slidenum">
              <a:rPr lang="en-029" smtClean="0"/>
              <a:t>5</a:t>
            </a:fld>
            <a:endParaRPr lang="en-029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029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C41D0B-F284-4BFF-ABA6-7B3F5D2A681D}" type="slidenum">
              <a:rPr lang="en-029" smtClean="0"/>
              <a:t>6</a:t>
            </a:fld>
            <a:endParaRPr lang="en-029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029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C41D0B-F284-4BFF-ABA6-7B3F5D2A681D}" type="slidenum">
              <a:rPr lang="en-029" smtClean="0"/>
              <a:t>7</a:t>
            </a:fld>
            <a:endParaRPr lang="en-029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029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C41D0B-F284-4BFF-ABA6-7B3F5D2A681D}" type="slidenum">
              <a:rPr lang="en-029" smtClean="0"/>
              <a:t>8</a:t>
            </a:fld>
            <a:endParaRPr lang="en-029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029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C41D0B-F284-4BFF-ABA6-7B3F5D2A681D}" type="slidenum">
              <a:rPr lang="en-029" smtClean="0"/>
              <a:t>9</a:t>
            </a:fld>
            <a:endParaRPr lang="en-029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029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029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5D5FA-B014-44DA-849F-401B69581783}" type="datetimeFigureOut">
              <a:rPr lang="en-029" smtClean="0"/>
              <a:t>09/29/2014</a:t>
            </a:fld>
            <a:endParaRPr lang="en-029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029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5FB86-5224-4B94-8813-AF69BF2A23FE}" type="slidenum">
              <a:rPr lang="en-029" smtClean="0"/>
              <a:t>‹#›</a:t>
            </a:fld>
            <a:endParaRPr lang="en-029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029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029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5D5FA-B014-44DA-849F-401B69581783}" type="datetimeFigureOut">
              <a:rPr lang="en-029" smtClean="0"/>
              <a:t>09/29/2014</a:t>
            </a:fld>
            <a:endParaRPr lang="en-029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029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5FB86-5224-4B94-8813-AF69BF2A23FE}" type="slidenum">
              <a:rPr lang="en-029" smtClean="0"/>
              <a:t>‹#›</a:t>
            </a:fld>
            <a:endParaRPr lang="en-029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029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029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5D5FA-B014-44DA-849F-401B69581783}" type="datetimeFigureOut">
              <a:rPr lang="en-029" smtClean="0"/>
              <a:t>09/29/2014</a:t>
            </a:fld>
            <a:endParaRPr lang="en-029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029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5FB86-5224-4B94-8813-AF69BF2A23FE}" type="slidenum">
              <a:rPr lang="en-029" smtClean="0"/>
              <a:t>‹#›</a:t>
            </a:fld>
            <a:endParaRPr lang="en-029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029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029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5D5FA-B014-44DA-849F-401B69581783}" type="datetimeFigureOut">
              <a:rPr lang="en-029" smtClean="0"/>
              <a:t>09/29/2014</a:t>
            </a:fld>
            <a:endParaRPr lang="en-029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029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5FB86-5224-4B94-8813-AF69BF2A23FE}" type="slidenum">
              <a:rPr lang="en-029" smtClean="0"/>
              <a:t>‹#›</a:t>
            </a:fld>
            <a:endParaRPr lang="en-029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029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5D5FA-B014-44DA-849F-401B69581783}" type="datetimeFigureOut">
              <a:rPr lang="en-029" smtClean="0"/>
              <a:t>09/29/2014</a:t>
            </a:fld>
            <a:endParaRPr lang="en-029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029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5FB86-5224-4B94-8813-AF69BF2A23FE}" type="slidenum">
              <a:rPr lang="en-029" smtClean="0"/>
              <a:t>‹#›</a:t>
            </a:fld>
            <a:endParaRPr lang="en-029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029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029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029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5D5FA-B014-44DA-849F-401B69581783}" type="datetimeFigureOut">
              <a:rPr lang="en-029" smtClean="0"/>
              <a:t>09/29/2014</a:t>
            </a:fld>
            <a:endParaRPr lang="en-029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029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5FB86-5224-4B94-8813-AF69BF2A23FE}" type="slidenum">
              <a:rPr lang="en-029" smtClean="0"/>
              <a:t>‹#›</a:t>
            </a:fld>
            <a:endParaRPr lang="en-029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029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029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029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5D5FA-B014-44DA-849F-401B69581783}" type="datetimeFigureOut">
              <a:rPr lang="en-029" smtClean="0"/>
              <a:t>09/29/2014</a:t>
            </a:fld>
            <a:endParaRPr lang="en-029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029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5FB86-5224-4B94-8813-AF69BF2A23FE}" type="slidenum">
              <a:rPr lang="en-029" smtClean="0"/>
              <a:t>‹#›</a:t>
            </a:fld>
            <a:endParaRPr lang="en-029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029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5D5FA-B014-44DA-849F-401B69581783}" type="datetimeFigureOut">
              <a:rPr lang="en-029" smtClean="0"/>
              <a:t>09/29/2014</a:t>
            </a:fld>
            <a:endParaRPr lang="en-029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029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5FB86-5224-4B94-8813-AF69BF2A23FE}" type="slidenum">
              <a:rPr lang="en-029" smtClean="0"/>
              <a:t>‹#›</a:t>
            </a:fld>
            <a:endParaRPr lang="en-029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5D5FA-B014-44DA-849F-401B69581783}" type="datetimeFigureOut">
              <a:rPr lang="en-029" smtClean="0"/>
              <a:t>09/29/2014</a:t>
            </a:fld>
            <a:endParaRPr lang="en-029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029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5FB86-5224-4B94-8813-AF69BF2A23FE}" type="slidenum">
              <a:rPr lang="en-029" smtClean="0"/>
              <a:t>‹#›</a:t>
            </a:fld>
            <a:endParaRPr lang="en-029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029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029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5D5FA-B014-44DA-849F-401B69581783}" type="datetimeFigureOut">
              <a:rPr lang="en-029" smtClean="0"/>
              <a:t>09/29/2014</a:t>
            </a:fld>
            <a:endParaRPr lang="en-029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029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5FB86-5224-4B94-8813-AF69BF2A23FE}" type="slidenum">
              <a:rPr lang="en-029" smtClean="0"/>
              <a:t>‹#›</a:t>
            </a:fld>
            <a:endParaRPr lang="en-029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029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029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5D5FA-B014-44DA-849F-401B69581783}" type="datetimeFigureOut">
              <a:rPr lang="en-029" smtClean="0"/>
              <a:t>09/29/2014</a:t>
            </a:fld>
            <a:endParaRPr lang="en-029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029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5FB86-5224-4B94-8813-AF69BF2A23FE}" type="slidenum">
              <a:rPr lang="en-029" smtClean="0"/>
              <a:t>‹#›</a:t>
            </a:fld>
            <a:endParaRPr lang="en-029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029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029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D5D5FA-B014-44DA-849F-401B69581783}" type="datetimeFigureOut">
              <a:rPr lang="en-029" smtClean="0"/>
              <a:t>09/29/2014</a:t>
            </a:fld>
            <a:endParaRPr lang="en-029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029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D5FB86-5224-4B94-8813-AF69BF2A23FE}" type="slidenum">
              <a:rPr lang="en-029" smtClean="0"/>
              <a:t>‹#›</a:t>
            </a:fld>
            <a:endParaRPr lang="en-029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Relationship Id="rId4" Type="http://schemas.openxmlformats.org/officeDocument/2006/relationships/slide" Target="slide1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gi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.gi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gi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9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8.gi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304800"/>
            <a:ext cx="8610600" cy="5714999"/>
          </a:xfrm>
        </p:spPr>
        <p:txBody>
          <a:bodyPr>
            <a:no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r>
              <a:rPr lang="en-029" sz="96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Castellar" pitchFamily="18" charset="0"/>
              </a:rPr>
              <a:t>Hoof Trimming</a:t>
            </a:r>
            <a:endParaRPr lang="en-029" sz="9600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  <a:latin typeface="Castellar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5410200"/>
            <a:ext cx="6400800" cy="990600"/>
          </a:xfrm>
        </p:spPr>
        <p:txBody>
          <a:bodyPr anchor="ctr" anchorCtr="1"/>
          <a:lstStyle/>
          <a:p>
            <a:r>
              <a:rPr lang="en-029" dirty="0" smtClean="0"/>
              <a:t>For Horses</a:t>
            </a:r>
            <a:endParaRPr lang="en-029" dirty="0"/>
          </a:p>
        </p:txBody>
      </p:sp>
      <p:sp>
        <p:nvSpPr>
          <p:cNvPr id="4" name="Action Button: Forward or Next 3">
            <a:hlinkClick r:id="" action="ppaction://hlinkshowjump?jump=nextslide" highlightClick="1"/>
          </p:cNvPr>
          <p:cNvSpPr/>
          <p:nvPr/>
        </p:nvSpPr>
        <p:spPr>
          <a:xfrm>
            <a:off x="8763000" y="6477000"/>
            <a:ext cx="381000" cy="381000"/>
          </a:xfrm>
          <a:prstGeom prst="actionButtonForwardNex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029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325562"/>
          </a:xfrm>
        </p:spPr>
        <p:txBody>
          <a:bodyPr>
            <a:noAutofit/>
          </a:bodyPr>
          <a:lstStyle/>
          <a:p>
            <a:r>
              <a:rPr lang="en-029" sz="8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Step 6</a:t>
            </a:r>
            <a:endParaRPr lang="en-029" sz="8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30722" name="Picture 2" descr="http://fastonline.org/CD3WD_40/LSTOCK/001/ITProv_May_2005/h4340e%20Horse%20Healthcare/p045a.gif"/>
          <p:cNvPicPr>
            <a:picLocks noChangeAspect="1" noChangeArrowheads="1"/>
          </p:cNvPicPr>
          <p:nvPr/>
        </p:nvPicPr>
        <p:blipFill>
          <a:blip r:embed="rId3" cstate="print"/>
          <a:srcRect l="43636"/>
          <a:stretch>
            <a:fillRect/>
          </a:stretch>
        </p:blipFill>
        <p:spPr bwMode="auto">
          <a:xfrm>
            <a:off x="3720395" y="1219200"/>
            <a:ext cx="5395147" cy="5638801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0" y="1676400"/>
            <a:ext cx="2286000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5000" b="1" dirty="0">
                <a:hlinkClick r:id="rId4" action="ppaction://hlinksldjump"/>
              </a:rPr>
              <a:t>Rasp</a:t>
            </a:r>
            <a:r>
              <a:rPr lang="en-US" sz="5000" dirty="0"/>
              <a:t> the </a:t>
            </a:r>
            <a:r>
              <a:rPr lang="en-US" sz="5000" dirty="0">
                <a:solidFill>
                  <a:srgbClr val="5A5A5A"/>
                </a:solidFill>
              </a:rPr>
              <a:t>sole</a:t>
            </a:r>
            <a:r>
              <a:rPr lang="en-US" sz="5000" dirty="0"/>
              <a:t> flat and even.</a:t>
            </a:r>
            <a:endParaRPr lang="en-029" sz="5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Picture6.png"/>
          <p:cNvPicPr>
            <a:picLocks noChangeAspect="1"/>
          </p:cNvPicPr>
          <p:nvPr/>
        </p:nvPicPr>
        <p:blipFill>
          <a:blip r:embed="rId3" cstate="print"/>
          <a:srcRect l="1599"/>
          <a:stretch>
            <a:fillRect/>
          </a:stretch>
        </p:blipFill>
        <p:spPr>
          <a:xfrm rot="16200000">
            <a:off x="3508664" y="1139535"/>
            <a:ext cx="6858000" cy="4578927"/>
          </a:xfrm>
          <a:prstGeom prst="rect">
            <a:avLst/>
          </a:prstGeom>
        </p:spPr>
      </p:pic>
      <p:pic>
        <p:nvPicPr>
          <p:cNvPr id="4" name="Picture 3" descr="hoof rasp.png"/>
          <p:cNvPicPr>
            <a:picLocks noChangeAspect="1"/>
          </p:cNvPicPr>
          <p:nvPr/>
        </p:nvPicPr>
        <p:blipFill>
          <a:blip r:embed="rId4" cstate="print"/>
          <a:srcRect l="1667" t="2963" b="2963"/>
          <a:stretch>
            <a:fillRect/>
          </a:stretch>
        </p:blipFill>
        <p:spPr>
          <a:xfrm rot="16200000">
            <a:off x="-1074420" y="982980"/>
            <a:ext cx="6949440" cy="4800600"/>
          </a:xfrm>
          <a:prstGeom prst="rect">
            <a:avLst/>
          </a:prstGeom>
        </p:spPr>
      </p:pic>
      <p:sp>
        <p:nvSpPr>
          <p:cNvPr id="5" name="Action Button: Forward or Next 4">
            <a:hlinkClick r:id="" action="ppaction://hlinkshowjump?jump=nextslide" highlightClick="1"/>
          </p:cNvPr>
          <p:cNvSpPr/>
          <p:nvPr/>
        </p:nvSpPr>
        <p:spPr>
          <a:xfrm>
            <a:off x="8763000" y="6477000"/>
            <a:ext cx="381000" cy="381000"/>
          </a:xfrm>
          <a:prstGeom prst="actionButtonForwardNex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029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401762"/>
          </a:xfrm>
        </p:spPr>
        <p:txBody>
          <a:bodyPr>
            <a:noAutofit/>
          </a:bodyPr>
          <a:lstStyle/>
          <a:p>
            <a:r>
              <a:rPr lang="en-029" sz="8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Step 7</a:t>
            </a:r>
            <a:endParaRPr lang="en-029" sz="8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1366421"/>
            <a:ext cx="487680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800" b="1" dirty="0"/>
              <a:t>Rasp</a:t>
            </a:r>
            <a:r>
              <a:rPr lang="en-US" sz="4800" dirty="0"/>
              <a:t> the outside edge so </a:t>
            </a:r>
            <a:r>
              <a:rPr lang="en-US" sz="4800" dirty="0">
                <a:solidFill>
                  <a:srgbClr val="C00000"/>
                </a:solidFill>
              </a:rPr>
              <a:t>the wall </a:t>
            </a:r>
            <a:r>
              <a:rPr lang="en-US" sz="4800" dirty="0"/>
              <a:t>has even thickness at the ground. Do not rasp the shiny outside of the wall high up the hoof.</a:t>
            </a:r>
            <a:endParaRPr lang="en-029" sz="4800" dirty="0"/>
          </a:p>
        </p:txBody>
      </p:sp>
      <p:pic>
        <p:nvPicPr>
          <p:cNvPr id="28674" name="Picture 2" descr="http://fastonline.org/CD3WD_40/LSTOCK/001/ITProv_May_2005/h4340e%20Horse%20Healthcare/p045b.gif"/>
          <p:cNvPicPr>
            <a:picLocks noChangeAspect="1" noChangeArrowheads="1"/>
          </p:cNvPicPr>
          <p:nvPr/>
        </p:nvPicPr>
        <p:blipFill>
          <a:blip r:embed="rId3" cstate="print"/>
          <a:srcRect l="64746"/>
          <a:stretch>
            <a:fillRect/>
          </a:stretch>
        </p:blipFill>
        <p:spPr bwMode="auto">
          <a:xfrm>
            <a:off x="4876800" y="1066800"/>
            <a:ext cx="4267200" cy="5791200"/>
          </a:xfrm>
          <a:prstGeom prst="rect">
            <a:avLst/>
          </a:prstGeom>
          <a:noFill/>
        </p:spPr>
      </p:pic>
      <p:sp>
        <p:nvSpPr>
          <p:cNvPr id="6" name="Action Button: Forward or Next 5">
            <a:hlinkClick r:id="" action="ppaction://hlinkshowjump?jump=nextslide" highlightClick="1"/>
          </p:cNvPr>
          <p:cNvSpPr/>
          <p:nvPr/>
        </p:nvSpPr>
        <p:spPr>
          <a:xfrm>
            <a:off x="8915400" y="6477000"/>
            <a:ext cx="228600" cy="381000"/>
          </a:xfrm>
          <a:prstGeom prst="actionButtonForwardNex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029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401762"/>
          </a:xfrm>
        </p:spPr>
        <p:txBody>
          <a:bodyPr>
            <a:noAutofit/>
          </a:bodyPr>
          <a:lstStyle/>
          <a:p>
            <a:r>
              <a:rPr lang="en-029" sz="8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References </a:t>
            </a:r>
            <a:endParaRPr lang="en-029" sz="8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28600" y="1600200"/>
            <a:ext cx="86106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3038" indent="-173038">
              <a:buFont typeface="Arial" pitchFamily="34" charset="0"/>
              <a:buChar char="•"/>
            </a:pPr>
            <a:r>
              <a:rPr lang="en-029" sz="2000" b="1" dirty="0" smtClean="0"/>
              <a:t>Veterinary Medical Terminology Guide and Workbook </a:t>
            </a:r>
            <a:r>
              <a:rPr lang="en-029" sz="2000" dirty="0" smtClean="0"/>
              <a:t> - Angela </a:t>
            </a:r>
            <a:r>
              <a:rPr lang="en-029" sz="2000" dirty="0" err="1" smtClean="0"/>
              <a:t>Taibo</a:t>
            </a:r>
            <a:endParaRPr lang="en-029" sz="2000" dirty="0" smtClean="0"/>
          </a:p>
          <a:p>
            <a:pPr marL="173038" indent="-173038">
              <a:buFont typeface="Arial" pitchFamily="34" charset="0"/>
              <a:buChar char="•"/>
            </a:pPr>
            <a:r>
              <a:rPr lang="en-US" sz="2000" b="1" dirty="0"/>
              <a:t>Horse Healthcare - A Manual for Animal Health Workers and </a:t>
            </a:r>
            <a:r>
              <a:rPr lang="en-US" sz="2000" b="1" dirty="0" smtClean="0"/>
              <a:t>Owners</a:t>
            </a:r>
            <a:r>
              <a:rPr lang="en-US" sz="2000" dirty="0" smtClean="0"/>
              <a:t> - </a:t>
            </a:r>
            <a:r>
              <a:rPr lang="en-US" sz="2000" dirty="0"/>
              <a:t>David </a:t>
            </a:r>
            <a:r>
              <a:rPr lang="en-US" sz="2000" dirty="0" err="1"/>
              <a:t>Hadrill</a:t>
            </a:r>
            <a:endParaRPr lang="en-US" sz="2000" b="1" dirty="0"/>
          </a:p>
          <a:p>
            <a:pPr marL="173038" lvl="0" indent="-173038">
              <a:buFont typeface="Arial" pitchFamily="34" charset="0"/>
              <a:buChar char="•"/>
            </a:pPr>
            <a:r>
              <a:rPr lang="en-US" sz="2000" b="1" dirty="0" smtClean="0"/>
              <a:t>Veterinary Treatment of Pigs </a:t>
            </a:r>
            <a:r>
              <a:rPr lang="en-US" sz="2000" dirty="0" smtClean="0"/>
              <a:t>– G. R. </a:t>
            </a:r>
            <a:r>
              <a:rPr lang="en-US" sz="2000" dirty="0" err="1" smtClean="0"/>
              <a:t>Duncanson</a:t>
            </a:r>
            <a:endParaRPr lang="en-029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325562"/>
          </a:xfrm>
        </p:spPr>
        <p:txBody>
          <a:bodyPr>
            <a:noAutofit/>
          </a:bodyPr>
          <a:lstStyle/>
          <a:p>
            <a:r>
              <a:rPr lang="en-029" sz="8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Step 1</a:t>
            </a:r>
            <a:endParaRPr lang="en-029" sz="8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" y="1447800"/>
            <a:ext cx="3124199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5000" dirty="0" smtClean="0">
                <a:solidFill>
                  <a:srgbClr val="993300"/>
                </a:solidFill>
              </a:rPr>
              <a:t>Clean any debris </a:t>
            </a:r>
            <a:r>
              <a:rPr lang="en-US" sz="5000" dirty="0" smtClean="0"/>
              <a:t>from under the hoof with a </a:t>
            </a:r>
            <a:r>
              <a:rPr lang="en-US" sz="5000" b="1" dirty="0" smtClean="0">
                <a:hlinkClick r:id="rId3" action="ppaction://hlinksldjump"/>
              </a:rPr>
              <a:t>hoof pick</a:t>
            </a:r>
            <a:r>
              <a:rPr lang="en-US" sz="5000" dirty="0"/>
              <a:t>.</a:t>
            </a:r>
            <a:endParaRPr lang="en-029" sz="5000" b="1" dirty="0"/>
          </a:p>
        </p:txBody>
      </p:sp>
      <p:pic>
        <p:nvPicPr>
          <p:cNvPr id="22530" name="Picture 2" descr="http://fastonline.org/CD3WD_40/LSTOCK/001/ITProv_May_2005/h4340e%20Horse%20Healthcare/p041c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00400" y="1219200"/>
            <a:ext cx="5943601" cy="5638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hoof pick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rot="16200000">
            <a:off x="-1083562" y="973835"/>
            <a:ext cx="6967728" cy="4952996"/>
          </a:xfrm>
          <a:prstGeom prst="rect">
            <a:avLst/>
          </a:prstGeom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5400000">
            <a:off x="3505200" y="1234857"/>
            <a:ext cx="68580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Action Button: Forward or Next 4">
            <a:hlinkClick r:id="" action="ppaction://hlinkshowjump?jump=nextslide" highlightClick="1"/>
          </p:cNvPr>
          <p:cNvSpPr/>
          <p:nvPr/>
        </p:nvSpPr>
        <p:spPr>
          <a:xfrm>
            <a:off x="8763000" y="6477000"/>
            <a:ext cx="381000" cy="381000"/>
          </a:xfrm>
          <a:prstGeom prst="actionButtonForwardNex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029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371600"/>
          </a:xfrm>
        </p:spPr>
        <p:txBody>
          <a:bodyPr>
            <a:noAutofit/>
          </a:bodyPr>
          <a:lstStyle/>
          <a:p>
            <a:r>
              <a:rPr lang="en-029" sz="8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Step 2</a:t>
            </a:r>
            <a:endParaRPr lang="en-029" sz="8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" y="1447800"/>
            <a:ext cx="2895599" cy="39395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5000" dirty="0"/>
              <a:t>Remove </a:t>
            </a:r>
            <a:r>
              <a:rPr lang="en-US" sz="5000" dirty="0">
                <a:solidFill>
                  <a:srgbClr val="FF9999"/>
                </a:solidFill>
              </a:rPr>
              <a:t>loose flakes </a:t>
            </a:r>
            <a:r>
              <a:rPr lang="en-US" sz="5000" dirty="0"/>
              <a:t>of sole with the </a:t>
            </a:r>
            <a:r>
              <a:rPr lang="en-US" sz="5000" b="1" dirty="0">
                <a:solidFill>
                  <a:srgbClr val="993300"/>
                </a:solidFill>
                <a:hlinkClick r:id="rId3" action="ppaction://hlinksldjump"/>
              </a:rPr>
              <a:t>knife</a:t>
            </a:r>
            <a:r>
              <a:rPr lang="en-US" sz="5000" dirty="0"/>
              <a:t>.</a:t>
            </a:r>
            <a:endParaRPr lang="en-029" sz="5000" dirty="0"/>
          </a:p>
        </p:txBody>
      </p:sp>
      <p:pic>
        <p:nvPicPr>
          <p:cNvPr id="2050" name="Picture 2" descr="http://fastonline.org/CD3WD_40/LSTOCK/001/ITProv_May_2005/h4340e%20Horse%20Healthcare/p044b.gif"/>
          <p:cNvPicPr>
            <a:picLocks noChangeAspect="1" noChangeArrowheads="1"/>
          </p:cNvPicPr>
          <p:nvPr/>
        </p:nvPicPr>
        <p:blipFill>
          <a:blip r:embed="rId4" cstate="print"/>
          <a:srcRect r="47636"/>
          <a:stretch>
            <a:fillRect/>
          </a:stretch>
        </p:blipFill>
        <p:spPr bwMode="auto">
          <a:xfrm>
            <a:off x="3460876" y="1447800"/>
            <a:ext cx="5683124" cy="5410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hoof knife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>
          <a:xfrm rot="16200000">
            <a:off x="-952498" y="800095"/>
            <a:ext cx="6858000" cy="5257800"/>
          </a:xfrm>
          <a:prstGeom prst="rect">
            <a:avLst/>
          </a:prstGeom>
        </p:spPr>
      </p:pic>
      <p:pic>
        <p:nvPicPr>
          <p:cNvPr id="5" name="Picture 4" descr="Picture14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 rot="5400000">
            <a:off x="3619500" y="1333500"/>
            <a:ext cx="6858000" cy="4191000"/>
          </a:xfrm>
          <a:prstGeom prst="rect">
            <a:avLst/>
          </a:prstGeom>
        </p:spPr>
      </p:pic>
      <p:sp>
        <p:nvSpPr>
          <p:cNvPr id="6" name="Action Button: Forward or Next 5">
            <a:hlinkClick r:id="" action="ppaction://hlinkshowjump?jump=nextslide" highlightClick="1"/>
          </p:cNvPr>
          <p:cNvSpPr/>
          <p:nvPr/>
        </p:nvSpPr>
        <p:spPr>
          <a:xfrm>
            <a:off x="8763000" y="6477000"/>
            <a:ext cx="381000" cy="381000"/>
          </a:xfrm>
          <a:prstGeom prst="actionButtonForwardNex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029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http://fastonline.org/CD3WD_40/LSTOCK/001/ITProv_May_2005/h4340e%20Horse%20Healthcare/p044b.gif"/>
          <p:cNvPicPr>
            <a:picLocks noChangeAspect="1" noChangeArrowheads="1"/>
          </p:cNvPicPr>
          <p:nvPr/>
        </p:nvPicPr>
        <p:blipFill>
          <a:blip r:embed="rId3" cstate="print"/>
          <a:srcRect l="52364"/>
          <a:stretch>
            <a:fillRect/>
          </a:stretch>
        </p:blipFill>
        <p:spPr bwMode="auto">
          <a:xfrm>
            <a:off x="3048001" y="1219200"/>
            <a:ext cx="6096000" cy="5638801"/>
          </a:xfrm>
          <a:prstGeom prst="rect">
            <a:avLst/>
          </a:prstGeom>
          <a:noFill/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325562"/>
          </a:xfrm>
        </p:spPr>
        <p:txBody>
          <a:bodyPr>
            <a:noAutofit/>
          </a:bodyPr>
          <a:lstStyle/>
          <a:p>
            <a:r>
              <a:rPr lang="en-029" sz="8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Step 3</a:t>
            </a:r>
            <a:endParaRPr lang="en-029" sz="8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76200" y="1524000"/>
            <a:ext cx="2590800" cy="39395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5000" dirty="0"/>
              <a:t>Trim the </a:t>
            </a:r>
            <a:r>
              <a:rPr lang="en-US" sz="5000" dirty="0">
                <a:solidFill>
                  <a:srgbClr val="00CC00"/>
                </a:solidFill>
              </a:rPr>
              <a:t>edges of the frog </a:t>
            </a:r>
            <a:r>
              <a:rPr lang="en-US" sz="5000" dirty="0"/>
              <a:t>with the </a:t>
            </a:r>
            <a:r>
              <a:rPr lang="en-US" sz="5000" b="1" dirty="0"/>
              <a:t>knife</a:t>
            </a:r>
            <a:r>
              <a:rPr lang="en-US" sz="5000" dirty="0"/>
              <a:t>.</a:t>
            </a:r>
            <a:endParaRPr lang="en-029" sz="5000" dirty="0"/>
          </a:p>
        </p:txBody>
      </p:sp>
      <p:sp>
        <p:nvSpPr>
          <p:cNvPr id="7" name="Action Button: Forward or Next 6">
            <a:hlinkClick r:id="" action="ppaction://hlinkshowjump?jump=nextslide" highlightClick="1"/>
          </p:cNvPr>
          <p:cNvSpPr/>
          <p:nvPr/>
        </p:nvSpPr>
        <p:spPr>
          <a:xfrm>
            <a:off x="8763000" y="6477000"/>
            <a:ext cx="381000" cy="381000"/>
          </a:xfrm>
          <a:prstGeom prst="actionButtonForwardNex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029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371600"/>
          </a:xfrm>
        </p:spPr>
        <p:txBody>
          <a:bodyPr>
            <a:noAutofit/>
          </a:bodyPr>
          <a:lstStyle/>
          <a:p>
            <a:r>
              <a:rPr lang="en-029" sz="8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Step 4</a:t>
            </a:r>
            <a:endParaRPr lang="en-029" sz="8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1371600"/>
            <a:ext cx="434340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800" dirty="0" smtClean="0"/>
              <a:t>Cut </a:t>
            </a:r>
            <a:r>
              <a:rPr lang="en-US" sz="4800" dirty="0"/>
              <a:t>back </a:t>
            </a:r>
            <a:r>
              <a:rPr lang="en-US" sz="4800" i="1" dirty="0">
                <a:solidFill>
                  <a:srgbClr val="5A5A5A"/>
                </a:solidFill>
              </a:rPr>
              <a:t>the sole </a:t>
            </a:r>
            <a:r>
              <a:rPr lang="en-US" sz="4800" dirty="0"/>
              <a:t>around the white line to the depth of the hoof wall that is to be </a:t>
            </a:r>
            <a:r>
              <a:rPr lang="en-US" sz="4800" dirty="0" smtClean="0"/>
              <a:t>removed with the </a:t>
            </a:r>
            <a:r>
              <a:rPr lang="en-US" sz="4800" b="1" dirty="0" smtClean="0"/>
              <a:t>knife</a:t>
            </a:r>
            <a:r>
              <a:rPr lang="en-US" sz="4800" dirty="0" smtClean="0"/>
              <a:t>.</a:t>
            </a:r>
            <a:endParaRPr lang="en-029" sz="4800" dirty="0"/>
          </a:p>
        </p:txBody>
      </p:sp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3" cstate="print"/>
          <a:srcRect l="12788" r="8386" b="11864"/>
          <a:stretch>
            <a:fillRect/>
          </a:stretch>
        </p:blipFill>
        <p:spPr bwMode="auto">
          <a:xfrm>
            <a:off x="4267200" y="1371600"/>
            <a:ext cx="4876801" cy="548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Action Button: Forward or Next 6">
            <a:hlinkClick r:id="" action="ppaction://hlinkshowjump?jump=nextslide" highlightClick="1"/>
          </p:cNvPr>
          <p:cNvSpPr/>
          <p:nvPr/>
        </p:nvSpPr>
        <p:spPr>
          <a:xfrm>
            <a:off x="8763000" y="6477000"/>
            <a:ext cx="381000" cy="381000"/>
          </a:xfrm>
          <a:prstGeom prst="actionButtonForwardNex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029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325562"/>
          </a:xfrm>
        </p:spPr>
        <p:txBody>
          <a:bodyPr>
            <a:noAutofit/>
          </a:bodyPr>
          <a:lstStyle/>
          <a:p>
            <a:r>
              <a:rPr lang="en-029" sz="8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Step 5</a:t>
            </a:r>
            <a:endParaRPr lang="en-029" sz="8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1295400"/>
            <a:ext cx="4038600" cy="54784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5000" dirty="0"/>
              <a:t>Starting at one heel, cut round the </a:t>
            </a:r>
            <a:r>
              <a:rPr lang="en-US" sz="5000" b="1" dirty="0">
                <a:solidFill>
                  <a:srgbClr val="FF6699"/>
                </a:solidFill>
              </a:rPr>
              <a:t>hoof wall </a:t>
            </a:r>
            <a:r>
              <a:rPr lang="en-US" sz="5000" dirty="0"/>
              <a:t>with </a:t>
            </a:r>
            <a:r>
              <a:rPr lang="en-US" sz="5000" b="1" dirty="0">
                <a:hlinkClick r:id="rId3" action="ppaction://hlinksldjump"/>
              </a:rPr>
              <a:t>hoof nippers</a:t>
            </a:r>
            <a:r>
              <a:rPr lang="en-US" sz="5000" dirty="0">
                <a:hlinkClick r:id="rId3" action="ppaction://hlinksldjump"/>
              </a:rPr>
              <a:t> </a:t>
            </a:r>
            <a:r>
              <a:rPr lang="en-US" sz="5000" dirty="0"/>
              <a:t>to shorten the foot.</a:t>
            </a:r>
            <a:endParaRPr lang="en-029" sz="5000" dirty="0"/>
          </a:p>
        </p:txBody>
      </p:sp>
      <p:pic>
        <p:nvPicPr>
          <p:cNvPr id="32770" name="Picture 2" descr="http://fastonline.org/CD3WD_40/LSTOCK/001/ITProv_May_2005/h4340e%20Horse%20Healthcare/p045a.gif"/>
          <p:cNvPicPr>
            <a:picLocks noChangeAspect="1" noChangeArrowheads="1"/>
          </p:cNvPicPr>
          <p:nvPr/>
        </p:nvPicPr>
        <p:blipFill>
          <a:blip r:embed="rId4" cstate="print"/>
          <a:srcRect r="59273"/>
          <a:stretch>
            <a:fillRect/>
          </a:stretch>
        </p:blipFill>
        <p:spPr bwMode="auto">
          <a:xfrm>
            <a:off x="3962400" y="1219200"/>
            <a:ext cx="5181600" cy="5638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icture4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rot="16200000">
            <a:off x="3421383" y="1150619"/>
            <a:ext cx="6903720" cy="4602483"/>
          </a:xfrm>
          <a:prstGeom prst="rect">
            <a:avLst/>
          </a:prstGeom>
        </p:spPr>
      </p:pic>
      <p:pic>
        <p:nvPicPr>
          <p:cNvPr id="5" name="Picture 4" descr="hoof trimmer.png"/>
          <p:cNvPicPr>
            <a:picLocks noChangeAspect="1"/>
          </p:cNvPicPr>
          <p:nvPr/>
        </p:nvPicPr>
        <p:blipFill>
          <a:blip r:embed="rId4" cstate="print"/>
          <a:srcRect l="1620" t="1552" b="2206"/>
          <a:stretch>
            <a:fillRect/>
          </a:stretch>
        </p:blipFill>
        <p:spPr>
          <a:xfrm rot="16200000">
            <a:off x="-1157223" y="989584"/>
            <a:ext cx="6949440" cy="4787392"/>
          </a:xfrm>
          <a:prstGeom prst="rect">
            <a:avLst/>
          </a:prstGeom>
        </p:spPr>
      </p:pic>
      <p:sp>
        <p:nvSpPr>
          <p:cNvPr id="6" name="Action Button: Forward or Next 5">
            <a:hlinkClick r:id="" action="ppaction://hlinkshowjump?jump=nextslide" highlightClick="1"/>
          </p:cNvPr>
          <p:cNvSpPr/>
          <p:nvPr/>
        </p:nvSpPr>
        <p:spPr>
          <a:xfrm>
            <a:off x="8763000" y="6477000"/>
            <a:ext cx="381000" cy="381000"/>
          </a:xfrm>
          <a:prstGeom prst="actionButtonForwardNex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029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299</TotalTime>
  <Words>173</Words>
  <Application>Microsoft Office PowerPoint</Application>
  <PresentationFormat>On-screen Show (4:3)</PresentationFormat>
  <Paragraphs>33</Paragraphs>
  <Slides>13</Slides>
  <Notes>13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Hoof Trimming</vt:lpstr>
      <vt:lpstr>Step 1</vt:lpstr>
      <vt:lpstr>Slide 3</vt:lpstr>
      <vt:lpstr>Step 2</vt:lpstr>
      <vt:lpstr>Slide 5</vt:lpstr>
      <vt:lpstr>Step 3</vt:lpstr>
      <vt:lpstr>Step 4</vt:lpstr>
      <vt:lpstr>Step 5</vt:lpstr>
      <vt:lpstr>Slide 9</vt:lpstr>
      <vt:lpstr>Step 6</vt:lpstr>
      <vt:lpstr>Slide 11</vt:lpstr>
      <vt:lpstr>Step 7</vt:lpstr>
      <vt:lpstr>References 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Hoof Trimming</dc:title>
  <dc:creator>Kristan</dc:creator>
  <cp:lastModifiedBy>Kristan</cp:lastModifiedBy>
  <cp:revision>15</cp:revision>
  <dcterms:created xsi:type="dcterms:W3CDTF">2014-09-30T03:02:35Z</dcterms:created>
  <dcterms:modified xsi:type="dcterms:W3CDTF">2014-09-30T08:01:36Z</dcterms:modified>
</cp:coreProperties>
</file>