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C20B3-BD32-474D-8050-9A900EAB5980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2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C455C-C153-401D-9EFC-6D5EDAB5682F}" type="slidenum">
              <a:rPr lang="en-029" smtClean="0"/>
              <a:t>‹#›</a:t>
            </a:fld>
            <a:endParaRPr lang="en-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455C-C153-401D-9EFC-6D5EDAB5682F}" type="slidenum">
              <a:rPr lang="en-029" smtClean="0"/>
              <a:t>1</a:t>
            </a:fld>
            <a:endParaRPr lang="en-029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455C-C153-401D-9EFC-6D5EDAB5682F}" type="slidenum">
              <a:rPr lang="en-029" smtClean="0"/>
              <a:t>2</a:t>
            </a:fld>
            <a:endParaRPr lang="en-029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455C-C153-401D-9EFC-6D5EDAB5682F}" type="slidenum">
              <a:rPr lang="en-029" smtClean="0"/>
              <a:t>3</a:t>
            </a:fld>
            <a:endParaRPr lang="en-029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455C-C153-401D-9EFC-6D5EDAB5682F}" type="slidenum">
              <a:rPr lang="en-029" smtClean="0"/>
              <a:t>4</a:t>
            </a:fld>
            <a:endParaRPr lang="en-029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455C-C153-401D-9EFC-6D5EDAB5682F}" type="slidenum">
              <a:rPr lang="en-029" smtClean="0"/>
              <a:t>5</a:t>
            </a:fld>
            <a:endParaRPr lang="en-029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455C-C153-401D-9EFC-6D5EDAB5682F}" type="slidenum">
              <a:rPr lang="en-029" smtClean="0"/>
              <a:t>6</a:t>
            </a:fld>
            <a:endParaRPr lang="en-029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455C-C153-401D-9EFC-6D5EDAB5682F}" type="slidenum">
              <a:rPr lang="en-029" smtClean="0"/>
              <a:t>7</a:t>
            </a:fld>
            <a:endParaRPr lang="en-029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455C-C153-401D-9EFC-6D5EDAB5682F}" type="slidenum">
              <a:rPr lang="en-029" smtClean="0"/>
              <a:t>8</a:t>
            </a:fld>
            <a:endParaRPr lang="en-029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840572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3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2CD66-83B0-4406-99AD-53B80E2272E4}" type="datetimeFigureOut">
              <a:rPr lang="en-029" smtClean="0"/>
              <a:t>12/01/2014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5ACD-464D-49D3-A76C-534D9B1EC3E5}" type="slidenum">
              <a:rPr lang="en-029" smtClean="0"/>
              <a:t>‹#›</a:t>
            </a:fld>
            <a:endParaRPr lang="en-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6001"/>
            <a:ext cx="5829300" cy="4064000"/>
          </a:xfrm>
        </p:spPr>
        <p:txBody>
          <a:bodyPr>
            <a:noAutofit/>
          </a:bodyPr>
          <a:lstStyle/>
          <a:p>
            <a:r>
              <a:rPr lang="en-029" sz="6000" dirty="0" err="1" smtClean="0"/>
              <a:t>Antiparasitic</a:t>
            </a:r>
            <a:r>
              <a:rPr lang="en-029" sz="6000" dirty="0" smtClean="0"/>
              <a:t> Drugs for Large &amp; Small Animals</a:t>
            </a:r>
            <a:endParaRPr lang="en-029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181601"/>
            <a:ext cx="5200650" cy="3657600"/>
          </a:xfrm>
        </p:spPr>
        <p:txBody>
          <a:bodyPr/>
          <a:lstStyle/>
          <a:p>
            <a:r>
              <a:rPr lang="en-029" dirty="0" smtClean="0"/>
              <a:t>Extracted from:</a:t>
            </a:r>
          </a:p>
          <a:p>
            <a:r>
              <a:rPr lang="en-029" dirty="0"/>
              <a:t>Handbook of Veterinary </a:t>
            </a:r>
            <a:r>
              <a:rPr lang="en-029" dirty="0" smtClean="0"/>
              <a:t>Pharmacology by</a:t>
            </a:r>
          </a:p>
          <a:p>
            <a:r>
              <a:rPr lang="en-US" dirty="0" smtClean="0"/>
              <a:t>Walter H. Hsu</a:t>
            </a:r>
            <a:endParaRPr lang="en-US" dirty="0"/>
          </a:p>
          <a:p>
            <a:endParaRPr lang="en-0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6858000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649" b="1848"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40600" cy="107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b="55756"/>
          <a:stretch>
            <a:fillRect/>
          </a:stretch>
        </p:blipFill>
        <p:spPr bwMode="auto">
          <a:xfrm>
            <a:off x="0" y="152400"/>
            <a:ext cx="6858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</Words>
  <Application>Microsoft Office PowerPoint</Application>
  <PresentationFormat>On-screen Show (4:3)</PresentationFormat>
  <Paragraphs>12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Antiparasitic Drugs for Large &amp; Small Animals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Antiparasitic Drugs for Large &amp; Small Animals</dc:title>
  <dc:creator>Kristan</dc:creator>
  <cp:lastModifiedBy>Kristan</cp:lastModifiedBy>
  <cp:revision>2</cp:revision>
  <dcterms:created xsi:type="dcterms:W3CDTF">2014-12-01T12:42:43Z</dcterms:created>
  <dcterms:modified xsi:type="dcterms:W3CDTF">2014-12-01T13:02:24Z</dcterms:modified>
</cp:coreProperties>
</file>