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5F5-2474-46AE-BA2A-40C91138A11A}" type="datetimeFigureOut">
              <a:rPr lang="es-BO" smtClean="0"/>
              <a:t>13/05/2015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77D-843D-4A7A-B54A-341835AC90F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491576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5F5-2474-46AE-BA2A-40C91138A11A}" type="datetimeFigureOut">
              <a:rPr lang="es-BO" smtClean="0"/>
              <a:t>13/05/2015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77D-843D-4A7A-B54A-341835AC90F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25116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5F5-2474-46AE-BA2A-40C91138A11A}" type="datetimeFigureOut">
              <a:rPr lang="es-BO" smtClean="0"/>
              <a:t>13/05/2015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77D-843D-4A7A-B54A-341835AC90F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539285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5F5-2474-46AE-BA2A-40C91138A11A}" type="datetimeFigureOut">
              <a:rPr lang="es-BO" smtClean="0"/>
              <a:t>13/05/2015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77D-843D-4A7A-B54A-341835AC90FF}" type="slidenum">
              <a:rPr lang="es-BO" smtClean="0"/>
              <a:t>‹Nº›</a:t>
            </a:fld>
            <a:endParaRPr lang="es-BO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6109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5F5-2474-46AE-BA2A-40C91138A11A}" type="datetimeFigureOut">
              <a:rPr lang="es-BO" smtClean="0"/>
              <a:t>13/05/2015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77D-843D-4A7A-B54A-341835AC90F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09017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5F5-2474-46AE-BA2A-40C91138A11A}" type="datetimeFigureOut">
              <a:rPr lang="es-BO" smtClean="0"/>
              <a:t>13/05/2015</a:t>
            </a:fld>
            <a:endParaRPr lang="es-B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77D-843D-4A7A-B54A-341835AC90F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698269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5F5-2474-46AE-BA2A-40C91138A11A}" type="datetimeFigureOut">
              <a:rPr lang="es-BO" smtClean="0"/>
              <a:t>13/05/2015</a:t>
            </a:fld>
            <a:endParaRPr lang="es-B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77D-843D-4A7A-B54A-341835AC90F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209491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5F5-2474-46AE-BA2A-40C91138A11A}" type="datetimeFigureOut">
              <a:rPr lang="es-BO" smtClean="0"/>
              <a:t>13/05/2015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77D-843D-4A7A-B54A-341835AC90F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479758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5F5-2474-46AE-BA2A-40C91138A11A}" type="datetimeFigureOut">
              <a:rPr lang="es-BO" smtClean="0"/>
              <a:t>13/05/2015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77D-843D-4A7A-B54A-341835AC90F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11741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5F5-2474-46AE-BA2A-40C91138A11A}" type="datetimeFigureOut">
              <a:rPr lang="es-BO" smtClean="0"/>
              <a:t>13/05/2015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77D-843D-4A7A-B54A-341835AC90F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702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5F5-2474-46AE-BA2A-40C91138A11A}" type="datetimeFigureOut">
              <a:rPr lang="es-BO" smtClean="0"/>
              <a:t>13/05/2015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77D-843D-4A7A-B54A-341835AC90F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756338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5F5-2474-46AE-BA2A-40C91138A11A}" type="datetimeFigureOut">
              <a:rPr lang="es-BO" smtClean="0"/>
              <a:t>13/05/2015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77D-843D-4A7A-B54A-341835AC90F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1342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5F5-2474-46AE-BA2A-40C91138A11A}" type="datetimeFigureOut">
              <a:rPr lang="es-BO" smtClean="0"/>
              <a:t>13/05/2015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77D-843D-4A7A-B54A-341835AC90F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71265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5F5-2474-46AE-BA2A-40C91138A11A}" type="datetimeFigureOut">
              <a:rPr lang="es-BO" smtClean="0"/>
              <a:t>13/05/2015</a:t>
            </a:fld>
            <a:endParaRPr lang="es-BO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77D-843D-4A7A-B54A-341835AC90F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29051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5F5-2474-46AE-BA2A-40C91138A11A}" type="datetimeFigureOut">
              <a:rPr lang="es-BO" smtClean="0"/>
              <a:t>13/05/2015</a:t>
            </a:fld>
            <a:endParaRPr lang="es-BO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77D-843D-4A7A-B54A-341835AC90F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21901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5F5-2474-46AE-BA2A-40C91138A11A}" type="datetimeFigureOut">
              <a:rPr lang="es-BO" smtClean="0"/>
              <a:t>13/05/2015</a:t>
            </a:fld>
            <a:endParaRPr lang="es-BO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77D-843D-4A7A-B54A-341835AC90F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26750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755F5-2474-46AE-BA2A-40C91138A11A}" type="datetimeFigureOut">
              <a:rPr lang="es-BO" smtClean="0"/>
              <a:t>13/05/2015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877D-843D-4A7A-B54A-341835AC90F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21774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8F755F5-2474-46AE-BA2A-40C91138A11A}" type="datetimeFigureOut">
              <a:rPr lang="es-BO" smtClean="0"/>
              <a:t>13/05/2015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C877D-843D-4A7A-B54A-341835AC90FF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085151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Instrucciones 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BO" dirty="0" smtClean="0"/>
              <a:t>Esta práctica esta relacionada al manejo de </a:t>
            </a:r>
            <a:r>
              <a:rPr lang="es-BO" dirty="0" err="1" smtClean="0"/>
              <a:t>Power</a:t>
            </a:r>
            <a:r>
              <a:rPr lang="es-BO" dirty="0" smtClean="0"/>
              <a:t> Point por lo tanto deberán tomar en cuenta las instrucciones:</a:t>
            </a:r>
          </a:p>
          <a:p>
            <a:pPr lvl="1"/>
            <a:r>
              <a:rPr lang="es-BO" dirty="0" smtClean="0"/>
              <a:t>Primera diapositiva debe tener el titulo de PRÁCTICA PLURIS y su nombre completo </a:t>
            </a:r>
          </a:p>
          <a:p>
            <a:pPr lvl="1"/>
            <a:r>
              <a:rPr lang="es-BO" dirty="0" smtClean="0"/>
              <a:t>La segunda diapositiva deberá tener el diseño de dos objetos donde deberás introducir una imagen y explicar en que consiste. Debes escoger una fuente diferente para el texto y aplicar una sombra e iluminado a la imagen </a:t>
            </a:r>
          </a:p>
          <a:p>
            <a:pPr lvl="1"/>
            <a:r>
              <a:rPr lang="es-BO" dirty="0" smtClean="0"/>
              <a:t>A la tercera diapositiva debes insertar una canción que prefieras y mencionar cual es el formato de las presentaciones de </a:t>
            </a:r>
            <a:r>
              <a:rPr lang="es-BO" dirty="0" err="1" smtClean="0"/>
              <a:t>power</a:t>
            </a:r>
            <a:r>
              <a:rPr lang="es-BO" dirty="0" smtClean="0"/>
              <a:t> </a:t>
            </a:r>
            <a:r>
              <a:rPr lang="es-BO" dirty="0" err="1" smtClean="0"/>
              <a:t>point</a:t>
            </a:r>
            <a:r>
              <a:rPr lang="es-BO" dirty="0"/>
              <a:t>.</a:t>
            </a:r>
            <a:endParaRPr lang="es-BO" dirty="0" smtClean="0"/>
          </a:p>
          <a:p>
            <a:pPr lvl="1"/>
            <a:r>
              <a:rPr lang="es-BO" dirty="0" smtClean="0"/>
              <a:t>La cuarta debe tener un video pero no debe verse a colores debe ser de un solo color</a:t>
            </a:r>
          </a:p>
          <a:p>
            <a:pPr lvl="1"/>
            <a:r>
              <a:rPr lang="es-BO" dirty="0" smtClean="0"/>
              <a:t>Y la ultima tu despedida, no olvides aplicar diseño a tus diapositivas. Si gustas animaciones.</a:t>
            </a:r>
          </a:p>
          <a:p>
            <a:pPr lvl="1"/>
            <a:r>
              <a:rPr lang="es-BO" dirty="0" smtClean="0"/>
              <a:t>Deberás guardar las presentaciones en formato PDF y el de </a:t>
            </a:r>
            <a:r>
              <a:rPr lang="es-BO" dirty="0" err="1" smtClean="0"/>
              <a:t>power</a:t>
            </a:r>
            <a:r>
              <a:rPr lang="es-BO" dirty="0" smtClean="0"/>
              <a:t> </a:t>
            </a:r>
            <a:r>
              <a:rPr lang="es-BO" dirty="0" err="1" smtClean="0"/>
              <a:t>point</a:t>
            </a:r>
            <a:r>
              <a:rPr lang="es-BO" dirty="0" smtClean="0"/>
              <a:t> que es PPTX.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198184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</TotalTime>
  <Words>146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Instrucciones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 Pluris</dc:title>
  <dc:creator>lizbeth mendoza pacheco</dc:creator>
  <cp:lastModifiedBy>lizbeth mendoza pacheco</cp:lastModifiedBy>
  <cp:revision>4</cp:revision>
  <dcterms:created xsi:type="dcterms:W3CDTF">2015-05-12T23:51:47Z</dcterms:created>
  <dcterms:modified xsi:type="dcterms:W3CDTF">2015-05-13T15:44:58Z</dcterms:modified>
</cp:coreProperties>
</file>