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7" r:id="rId2"/>
  </p:sldIdLst>
  <p:sldSz cx="12192000" cy="6858000"/>
  <p:notesSz cx="6858000" cy="9144000"/>
  <p:defaultTextStyle>
    <a:defPPr>
      <a:defRPr lang="es-B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755F5-2474-46AE-BA2A-40C91138A11A}" type="datetimeFigureOut">
              <a:rPr lang="es-BO" smtClean="0"/>
              <a:t>13/05/2015</a:t>
            </a:fld>
            <a:endParaRPr lang="es-B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C877D-843D-4A7A-B54A-341835AC90FF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1491576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755F5-2474-46AE-BA2A-40C91138A11A}" type="datetimeFigureOut">
              <a:rPr lang="es-BO" smtClean="0"/>
              <a:t>13/05/2015</a:t>
            </a:fld>
            <a:endParaRPr lang="es-B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C877D-843D-4A7A-B54A-341835AC90FF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3251161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755F5-2474-46AE-BA2A-40C91138A11A}" type="datetimeFigureOut">
              <a:rPr lang="es-BO" smtClean="0"/>
              <a:t>13/05/2015</a:t>
            </a:fld>
            <a:endParaRPr lang="es-B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C877D-843D-4A7A-B54A-341835AC90FF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35392851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755F5-2474-46AE-BA2A-40C91138A11A}" type="datetimeFigureOut">
              <a:rPr lang="es-BO" smtClean="0"/>
              <a:t>13/05/2015</a:t>
            </a:fld>
            <a:endParaRPr lang="es-B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C877D-843D-4A7A-B54A-341835AC90FF}" type="slidenum">
              <a:rPr lang="es-BO" smtClean="0"/>
              <a:t>‹Nº›</a:t>
            </a:fld>
            <a:endParaRPr lang="es-BO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061099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755F5-2474-46AE-BA2A-40C91138A11A}" type="datetimeFigureOut">
              <a:rPr lang="es-BO" smtClean="0"/>
              <a:t>13/05/2015</a:t>
            </a:fld>
            <a:endParaRPr lang="es-B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C877D-843D-4A7A-B54A-341835AC90FF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17090177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755F5-2474-46AE-BA2A-40C91138A11A}" type="datetimeFigureOut">
              <a:rPr lang="es-BO" smtClean="0"/>
              <a:t>13/05/2015</a:t>
            </a:fld>
            <a:endParaRPr lang="es-BO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C877D-843D-4A7A-B54A-341835AC90FF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6982693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755F5-2474-46AE-BA2A-40C91138A11A}" type="datetimeFigureOut">
              <a:rPr lang="es-BO" smtClean="0"/>
              <a:t>13/05/2015</a:t>
            </a:fld>
            <a:endParaRPr lang="es-BO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C877D-843D-4A7A-B54A-341835AC90FF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32094910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755F5-2474-46AE-BA2A-40C91138A11A}" type="datetimeFigureOut">
              <a:rPr lang="es-BO" smtClean="0"/>
              <a:t>13/05/2015</a:t>
            </a:fld>
            <a:endParaRPr lang="es-B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C877D-843D-4A7A-B54A-341835AC90FF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24797582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755F5-2474-46AE-BA2A-40C91138A11A}" type="datetimeFigureOut">
              <a:rPr lang="es-BO" smtClean="0"/>
              <a:t>13/05/2015</a:t>
            </a:fld>
            <a:endParaRPr lang="es-B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C877D-843D-4A7A-B54A-341835AC90FF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4117412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755F5-2474-46AE-BA2A-40C91138A11A}" type="datetimeFigureOut">
              <a:rPr lang="es-BO" smtClean="0"/>
              <a:t>13/05/2015</a:t>
            </a:fld>
            <a:endParaRPr lang="es-B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C877D-843D-4A7A-B54A-341835AC90FF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27027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755F5-2474-46AE-BA2A-40C91138A11A}" type="datetimeFigureOut">
              <a:rPr lang="es-BO" smtClean="0"/>
              <a:t>13/05/2015</a:t>
            </a:fld>
            <a:endParaRPr lang="es-B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C877D-843D-4A7A-B54A-341835AC90FF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2756338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755F5-2474-46AE-BA2A-40C91138A11A}" type="datetimeFigureOut">
              <a:rPr lang="es-BO" smtClean="0"/>
              <a:t>13/05/2015</a:t>
            </a:fld>
            <a:endParaRPr lang="es-B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C877D-843D-4A7A-B54A-341835AC90FF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113421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755F5-2474-46AE-BA2A-40C91138A11A}" type="datetimeFigureOut">
              <a:rPr lang="es-BO" smtClean="0"/>
              <a:t>13/05/2015</a:t>
            </a:fld>
            <a:endParaRPr lang="es-B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C877D-843D-4A7A-B54A-341835AC90FF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2712653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755F5-2474-46AE-BA2A-40C91138A11A}" type="datetimeFigureOut">
              <a:rPr lang="es-BO" smtClean="0"/>
              <a:t>13/05/2015</a:t>
            </a:fld>
            <a:endParaRPr lang="es-BO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C877D-843D-4A7A-B54A-341835AC90FF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4290515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755F5-2474-46AE-BA2A-40C91138A11A}" type="datetimeFigureOut">
              <a:rPr lang="es-BO" smtClean="0"/>
              <a:t>13/05/2015</a:t>
            </a:fld>
            <a:endParaRPr lang="es-BO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C877D-843D-4A7A-B54A-341835AC90FF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2219010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755F5-2474-46AE-BA2A-40C91138A11A}" type="datetimeFigureOut">
              <a:rPr lang="es-BO" smtClean="0"/>
              <a:t>13/05/2015</a:t>
            </a:fld>
            <a:endParaRPr lang="es-BO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C877D-843D-4A7A-B54A-341835AC90FF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3267504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755F5-2474-46AE-BA2A-40C91138A11A}" type="datetimeFigureOut">
              <a:rPr lang="es-BO" smtClean="0"/>
              <a:t>13/05/2015</a:t>
            </a:fld>
            <a:endParaRPr lang="es-B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C877D-843D-4A7A-B54A-341835AC90FF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3217744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2" y="6092866"/>
            <a:ext cx="993734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F8F755F5-2474-46AE-BA2A-40C91138A11A}" type="datetimeFigureOut">
              <a:rPr lang="es-BO" smtClean="0"/>
              <a:t>13/05/2015</a:t>
            </a:fld>
            <a:endParaRPr lang="es-B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s-B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FC877D-843D-4A7A-B54A-341835AC90FF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10851515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BO" dirty="0" smtClean="0"/>
              <a:t>Instrucciones </a:t>
            </a:r>
            <a:endParaRPr lang="es-B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BO" dirty="0" smtClean="0"/>
              <a:t>Esta práctica esta relacionada al manejo de </a:t>
            </a:r>
            <a:r>
              <a:rPr lang="es-BO" dirty="0" err="1" smtClean="0"/>
              <a:t>Power</a:t>
            </a:r>
            <a:r>
              <a:rPr lang="es-BO" dirty="0" smtClean="0"/>
              <a:t> Point por lo tanto deberán tomar en cuenta las instrucciones:</a:t>
            </a:r>
          </a:p>
          <a:p>
            <a:pPr lvl="1"/>
            <a:r>
              <a:rPr lang="es-BO" dirty="0" smtClean="0"/>
              <a:t>Primera diapositiva debe tener el titulo de PRÁCTICA PLURIS y su nombre completo </a:t>
            </a:r>
          </a:p>
          <a:p>
            <a:pPr lvl="1"/>
            <a:r>
              <a:rPr lang="es-BO" dirty="0" smtClean="0"/>
              <a:t>La segunda diapositiva deberá tener el diseño de dos objetos donde deberás introducir una imagen y explicar en que consiste. Debes escoger una fuente diferente para el texto y aplicar una sombra e iluminado a la imagen </a:t>
            </a:r>
          </a:p>
          <a:p>
            <a:pPr lvl="1"/>
            <a:r>
              <a:rPr lang="es-BO" dirty="0" smtClean="0"/>
              <a:t>A la tercera diapositiva debes insertar una canción que prefieras y mencionar cual es el formato de las presentaciones de </a:t>
            </a:r>
            <a:r>
              <a:rPr lang="es-BO" dirty="0" err="1" smtClean="0"/>
              <a:t>power</a:t>
            </a:r>
            <a:r>
              <a:rPr lang="es-BO" dirty="0" smtClean="0"/>
              <a:t> </a:t>
            </a:r>
            <a:r>
              <a:rPr lang="es-BO" dirty="0" err="1" smtClean="0"/>
              <a:t>point</a:t>
            </a:r>
            <a:r>
              <a:rPr lang="es-BO" dirty="0"/>
              <a:t>.</a:t>
            </a:r>
            <a:endParaRPr lang="es-BO" dirty="0" smtClean="0"/>
          </a:p>
          <a:p>
            <a:pPr lvl="1"/>
            <a:r>
              <a:rPr lang="es-BO" dirty="0" smtClean="0"/>
              <a:t>La cuarta debe tener un video pero no debe verse a colores debe ser de un solo color</a:t>
            </a:r>
          </a:p>
          <a:p>
            <a:pPr lvl="1"/>
            <a:r>
              <a:rPr lang="es-BO" dirty="0" smtClean="0"/>
              <a:t>Y la ultima tu despedida, no olvides aplicar diseño a tus diapositivas. Si gustas animaciones.</a:t>
            </a:r>
          </a:p>
          <a:p>
            <a:pPr lvl="1"/>
            <a:r>
              <a:rPr lang="es-BO" dirty="0" smtClean="0"/>
              <a:t>Deberás guardar las presentaciones en formato PDF y el de </a:t>
            </a:r>
            <a:r>
              <a:rPr lang="es-BO" dirty="0" err="1" smtClean="0"/>
              <a:t>power</a:t>
            </a:r>
            <a:r>
              <a:rPr lang="es-BO" dirty="0" smtClean="0"/>
              <a:t> </a:t>
            </a:r>
            <a:r>
              <a:rPr lang="es-BO" dirty="0" err="1" smtClean="0"/>
              <a:t>point</a:t>
            </a:r>
            <a:r>
              <a:rPr lang="es-BO" dirty="0" smtClean="0"/>
              <a:t> que es PPTX.</a:t>
            </a:r>
            <a:endParaRPr lang="es-BO" dirty="0"/>
          </a:p>
        </p:txBody>
      </p:sp>
    </p:spTree>
    <p:extLst>
      <p:ext uri="{BB962C8B-B14F-4D97-AF65-F5344CB8AC3E}">
        <p14:creationId xmlns:p14="http://schemas.microsoft.com/office/powerpoint/2010/main" val="1981848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17</TotalTime>
  <Words>146</Words>
  <Application>Microsoft Office PowerPoint</Application>
  <PresentationFormat>Panorámica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Ion</vt:lpstr>
      <vt:lpstr>Instrucciones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Práctica Pluris</dc:title>
  <dc:creator>lizbeth mendoza pacheco</dc:creator>
  <cp:lastModifiedBy>lizbeth mendoza pacheco</cp:lastModifiedBy>
  <cp:revision>4</cp:revision>
  <dcterms:created xsi:type="dcterms:W3CDTF">2015-05-12T23:51:47Z</dcterms:created>
  <dcterms:modified xsi:type="dcterms:W3CDTF">2015-05-13T15:44:58Z</dcterms:modified>
</cp:coreProperties>
</file>