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_rels/data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3ADBB-D539-4FEA-9D93-2193CF8478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SG"/>
        </a:p>
      </dgm:t>
    </dgm:pt>
    <dgm:pt modelId="{5E225DA3-0E6A-47B3-B5D4-CCA9BCAB76F8}">
      <dgm:prSet phldrT="[Text]"/>
      <dgm:spPr/>
      <dgm:t>
        <a:bodyPr/>
        <a:lstStyle/>
        <a:p>
          <a:r>
            <a:rPr lang="en-SG" dirty="0" smtClean="0"/>
            <a:t>Types of Watches</a:t>
          </a:r>
          <a:endParaRPr lang="en-SG" dirty="0"/>
        </a:p>
      </dgm:t>
    </dgm:pt>
    <dgm:pt modelId="{239F33F7-AF9F-455E-9920-88E9C82C8B91}" type="parTrans" cxnId="{367FD000-3C63-4D13-9DE0-5ECF012FDAC9}">
      <dgm:prSet/>
      <dgm:spPr/>
      <dgm:t>
        <a:bodyPr/>
        <a:lstStyle/>
        <a:p>
          <a:endParaRPr lang="en-SG"/>
        </a:p>
      </dgm:t>
    </dgm:pt>
    <dgm:pt modelId="{2ECC6374-72D6-4E3B-A7CC-E3C1EC7631D1}" type="sibTrans" cxnId="{367FD000-3C63-4D13-9DE0-5ECF012FDAC9}">
      <dgm:prSet/>
      <dgm:spPr/>
      <dgm:t>
        <a:bodyPr/>
        <a:lstStyle/>
        <a:p>
          <a:endParaRPr lang="en-SG"/>
        </a:p>
      </dgm:t>
    </dgm:pt>
    <dgm:pt modelId="{314ECAB6-F973-435E-850E-8C40631842E2}">
      <dgm:prSet phldrT="[Text]"/>
      <dgm:spPr/>
      <dgm:t>
        <a:bodyPr/>
        <a:lstStyle/>
        <a:p>
          <a:r>
            <a:rPr lang="en-SG" dirty="0" smtClean="0"/>
            <a:t>Digital</a:t>
          </a:r>
          <a:endParaRPr lang="en-SG"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7D1BE91-5465-4CC8-87F0-605CB2934B76}" type="parTrans" cxnId="{8864D894-39D0-4F8A-9EA8-DBBA561F0386}">
      <dgm:prSet/>
      <dgm:spPr/>
      <dgm:t>
        <a:bodyPr/>
        <a:lstStyle/>
        <a:p>
          <a:endParaRPr lang="en-SG"/>
        </a:p>
      </dgm:t>
    </dgm:pt>
    <dgm:pt modelId="{681B1F32-FD7A-4AA7-8413-B3D78E05D710}" type="sibTrans" cxnId="{8864D894-39D0-4F8A-9EA8-DBBA561F0386}">
      <dgm:prSet/>
      <dgm:spPr/>
      <dgm:t>
        <a:bodyPr/>
        <a:lstStyle/>
        <a:p>
          <a:endParaRPr lang="en-SG"/>
        </a:p>
      </dgm:t>
    </dgm:pt>
    <dgm:pt modelId="{601614A8-B399-41AF-8487-9C83728E8EE4}">
      <dgm:prSet phldrT="[Text]"/>
      <dgm:spPr/>
      <dgm:t>
        <a:bodyPr/>
        <a:lstStyle/>
        <a:p>
          <a:r>
            <a:rPr lang="en-SG" dirty="0" smtClean="0"/>
            <a:t>Analog</a:t>
          </a:r>
          <a:endParaRPr lang="en-SG"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C86DDFB-AF74-473A-8C0F-BACCB3F36C4B}" type="parTrans" cxnId="{A75FB424-F029-4A21-8CA2-AB3EA4637BAA}">
      <dgm:prSet/>
      <dgm:spPr/>
      <dgm:t>
        <a:bodyPr/>
        <a:lstStyle/>
        <a:p>
          <a:endParaRPr lang="en-SG"/>
        </a:p>
      </dgm:t>
    </dgm:pt>
    <dgm:pt modelId="{32A25CCA-D9CB-4226-BCF1-0D02F63E00C6}" type="sibTrans" cxnId="{A75FB424-F029-4A21-8CA2-AB3EA4637BAA}">
      <dgm:prSet/>
      <dgm:spPr/>
      <dgm:t>
        <a:bodyPr/>
        <a:lstStyle/>
        <a:p>
          <a:endParaRPr lang="en-SG"/>
        </a:p>
      </dgm:t>
    </dgm:pt>
    <dgm:pt modelId="{E8DAE065-1D93-48A6-9921-D8E29FE94ABB}" type="asst">
      <dgm:prSet/>
      <dgm:spPr>
        <a:solidFill>
          <a:schemeClr val="bg1">
            <a:lumMod val="65000"/>
          </a:schemeClr>
        </a:solidFill>
      </dgm:spPr>
      <dgm:t>
        <a:bodyPr/>
        <a:lstStyle/>
        <a:p>
          <a:r>
            <a:rPr lang="en-SG" dirty="0" smtClean="0"/>
            <a:t>Basic</a:t>
          </a:r>
          <a:endParaRPr lang="en-SG" dirty="0"/>
        </a:p>
      </dgm:t>
    </dgm:pt>
    <dgm:pt modelId="{ECBD470A-545A-4EBB-8641-E37B019291D6}" type="parTrans" cxnId="{F0E2E26A-3E7B-47D2-A28D-D2886C7A9012}">
      <dgm:prSet/>
      <dgm:spPr/>
      <dgm:t>
        <a:bodyPr/>
        <a:lstStyle/>
        <a:p>
          <a:endParaRPr lang="en-SG"/>
        </a:p>
      </dgm:t>
    </dgm:pt>
    <dgm:pt modelId="{EC115A6A-FD07-4C9A-AB7D-EEEA4E4840A0}" type="sibTrans" cxnId="{F0E2E26A-3E7B-47D2-A28D-D2886C7A9012}">
      <dgm:prSet/>
      <dgm:spPr/>
      <dgm:t>
        <a:bodyPr/>
        <a:lstStyle/>
        <a:p>
          <a:endParaRPr lang="en-SG"/>
        </a:p>
      </dgm:t>
    </dgm:pt>
    <dgm:pt modelId="{ED3F650E-B8AE-46FE-9950-ED5F70B66870}" type="asst">
      <dgm:prSet/>
      <dgm:spPr>
        <a:solidFill>
          <a:schemeClr val="bg1">
            <a:lumMod val="65000"/>
          </a:schemeClr>
        </a:solidFill>
      </dgm:spPr>
      <dgm:t>
        <a:bodyPr/>
        <a:lstStyle/>
        <a:p>
          <a:r>
            <a:rPr lang="en-SG" dirty="0" smtClean="0"/>
            <a:t>Functional</a:t>
          </a:r>
          <a:endParaRPr lang="en-SG" dirty="0"/>
        </a:p>
      </dgm:t>
    </dgm:pt>
    <dgm:pt modelId="{EC1886D0-C3F0-4669-9462-3600E0F4DE97}" type="parTrans" cxnId="{1A283DCE-7F37-473E-9C06-F4B024E4EF45}">
      <dgm:prSet/>
      <dgm:spPr/>
      <dgm:t>
        <a:bodyPr/>
        <a:lstStyle/>
        <a:p>
          <a:endParaRPr lang="en-SG"/>
        </a:p>
      </dgm:t>
    </dgm:pt>
    <dgm:pt modelId="{AD95B3FD-5D0B-45B4-9C86-F5251C686182}" type="sibTrans" cxnId="{1A283DCE-7F37-473E-9C06-F4B024E4EF45}">
      <dgm:prSet/>
      <dgm:spPr/>
      <dgm:t>
        <a:bodyPr/>
        <a:lstStyle/>
        <a:p>
          <a:endParaRPr lang="en-SG"/>
        </a:p>
      </dgm:t>
    </dgm:pt>
    <dgm:pt modelId="{49747973-DC1E-4563-92C6-7A0BDB63A1D8}" type="asst">
      <dgm:prSet/>
      <dgm:spPr>
        <a:solidFill>
          <a:schemeClr val="bg1">
            <a:lumMod val="65000"/>
          </a:schemeClr>
        </a:solidFill>
      </dgm:spPr>
      <dgm:t>
        <a:bodyPr/>
        <a:lstStyle/>
        <a:p>
          <a:r>
            <a:rPr lang="en-SG" dirty="0" smtClean="0"/>
            <a:t>Smart</a:t>
          </a:r>
          <a:endParaRPr lang="en-SG" dirty="0"/>
        </a:p>
      </dgm:t>
    </dgm:pt>
    <dgm:pt modelId="{1D62A8C9-3D32-4EBF-B900-5940716EEC0A}" type="parTrans" cxnId="{BA5E697A-5874-4771-934D-036FEA11BCAA}">
      <dgm:prSet/>
      <dgm:spPr/>
      <dgm:t>
        <a:bodyPr/>
        <a:lstStyle/>
        <a:p>
          <a:endParaRPr lang="en-SG"/>
        </a:p>
      </dgm:t>
    </dgm:pt>
    <dgm:pt modelId="{CD1A1230-9B2C-4961-89C5-06219B4BEB7E}" type="sibTrans" cxnId="{BA5E697A-5874-4771-934D-036FEA11BCAA}">
      <dgm:prSet/>
      <dgm:spPr/>
      <dgm:t>
        <a:bodyPr/>
        <a:lstStyle/>
        <a:p>
          <a:endParaRPr lang="en-SG"/>
        </a:p>
      </dgm:t>
    </dgm:pt>
    <dgm:pt modelId="{7A4C4B80-2C6B-4476-BC82-D23665EED913}" type="asst">
      <dgm:prSet/>
      <dgm:spPr>
        <a:solidFill>
          <a:schemeClr val="bg1">
            <a:lumMod val="65000"/>
          </a:schemeClr>
        </a:solidFill>
      </dgm:spPr>
      <dgm:t>
        <a:bodyPr/>
        <a:lstStyle/>
        <a:p>
          <a:r>
            <a:rPr lang="en-SG" dirty="0" smtClean="0"/>
            <a:t>Quartz</a:t>
          </a:r>
          <a:endParaRPr lang="en-SG" dirty="0"/>
        </a:p>
      </dgm:t>
    </dgm:pt>
    <dgm:pt modelId="{342C80AF-1976-4285-8E1E-FC2B2624C302}" type="parTrans" cxnId="{2F8D4715-C156-4F43-A7E2-46454F92E2D3}">
      <dgm:prSet/>
      <dgm:spPr/>
      <dgm:t>
        <a:bodyPr/>
        <a:lstStyle/>
        <a:p>
          <a:endParaRPr lang="en-SG"/>
        </a:p>
      </dgm:t>
    </dgm:pt>
    <dgm:pt modelId="{1E0F4919-5452-4D27-A80A-5F9B7F8A6B38}" type="sibTrans" cxnId="{2F8D4715-C156-4F43-A7E2-46454F92E2D3}">
      <dgm:prSet/>
      <dgm:spPr/>
      <dgm:t>
        <a:bodyPr/>
        <a:lstStyle/>
        <a:p>
          <a:endParaRPr lang="en-SG"/>
        </a:p>
      </dgm:t>
    </dgm:pt>
    <dgm:pt modelId="{D2B9BFC3-B03B-4F5F-84AC-5287129C1B76}" type="asst">
      <dgm:prSet/>
      <dgm:spPr>
        <a:solidFill>
          <a:schemeClr val="bg1">
            <a:lumMod val="65000"/>
          </a:schemeClr>
        </a:solidFill>
      </dgm:spPr>
      <dgm:t>
        <a:bodyPr/>
        <a:lstStyle/>
        <a:p>
          <a:r>
            <a:rPr lang="en-SG" dirty="0" smtClean="0"/>
            <a:t>Manual</a:t>
          </a:r>
          <a:endParaRPr lang="en-SG" dirty="0"/>
        </a:p>
      </dgm:t>
    </dgm:pt>
    <dgm:pt modelId="{B8EA5C0C-7E3B-40AA-AE03-EBC730E87CB6}" type="parTrans" cxnId="{1B654208-9472-431C-AACD-FEA62F264BD1}">
      <dgm:prSet/>
      <dgm:spPr/>
      <dgm:t>
        <a:bodyPr/>
        <a:lstStyle/>
        <a:p>
          <a:endParaRPr lang="en-SG"/>
        </a:p>
      </dgm:t>
    </dgm:pt>
    <dgm:pt modelId="{B0E0033F-3A57-4AC4-A9D1-1A522D05AB09}" type="sibTrans" cxnId="{1B654208-9472-431C-AACD-FEA62F264BD1}">
      <dgm:prSet/>
      <dgm:spPr/>
      <dgm:t>
        <a:bodyPr/>
        <a:lstStyle/>
        <a:p>
          <a:endParaRPr lang="en-SG"/>
        </a:p>
      </dgm:t>
    </dgm:pt>
    <dgm:pt modelId="{4A1F0CA1-CB51-4A86-8A0B-2EA232F2B977}" type="asst">
      <dgm:prSet/>
      <dgm:spPr>
        <a:solidFill>
          <a:schemeClr val="bg1">
            <a:lumMod val="65000"/>
          </a:schemeClr>
        </a:solidFill>
      </dgm:spPr>
      <dgm:t>
        <a:bodyPr/>
        <a:lstStyle/>
        <a:p>
          <a:r>
            <a:rPr lang="en-SG" dirty="0" smtClean="0"/>
            <a:t>Automatic</a:t>
          </a:r>
          <a:endParaRPr lang="en-SG" dirty="0"/>
        </a:p>
      </dgm:t>
    </dgm:pt>
    <dgm:pt modelId="{9F04B9A8-C8C9-44CA-A15E-B46B2E8EE991}" type="parTrans" cxnId="{D2F73136-00EC-450A-97E3-9D444F36ECC1}">
      <dgm:prSet/>
      <dgm:spPr/>
      <dgm:t>
        <a:bodyPr/>
        <a:lstStyle/>
        <a:p>
          <a:endParaRPr lang="en-SG"/>
        </a:p>
      </dgm:t>
    </dgm:pt>
    <dgm:pt modelId="{63BF8D69-0D45-4314-9C24-5558A7F9E174}" type="sibTrans" cxnId="{D2F73136-00EC-450A-97E3-9D444F36ECC1}">
      <dgm:prSet/>
      <dgm:spPr/>
      <dgm:t>
        <a:bodyPr/>
        <a:lstStyle/>
        <a:p>
          <a:endParaRPr lang="en-SG"/>
        </a:p>
      </dgm:t>
    </dgm:pt>
    <dgm:pt modelId="{0656CAFC-9475-4F69-83A5-DC08553D554D}" type="pres">
      <dgm:prSet presAssocID="{1873ADBB-D539-4FEA-9D93-2193CF847820}" presName="hierChild1" presStyleCnt="0">
        <dgm:presLayoutVars>
          <dgm:orgChart val="1"/>
          <dgm:chPref val="1"/>
          <dgm:dir/>
          <dgm:animOne val="branch"/>
          <dgm:animLvl val="lvl"/>
          <dgm:resizeHandles/>
        </dgm:presLayoutVars>
      </dgm:prSet>
      <dgm:spPr/>
    </dgm:pt>
    <dgm:pt modelId="{FD1DF489-E811-4F67-A610-E27B7BDC7517}" type="pres">
      <dgm:prSet presAssocID="{5E225DA3-0E6A-47B3-B5D4-CCA9BCAB76F8}" presName="hierRoot1" presStyleCnt="0">
        <dgm:presLayoutVars>
          <dgm:hierBranch val="init"/>
        </dgm:presLayoutVars>
      </dgm:prSet>
      <dgm:spPr/>
    </dgm:pt>
    <dgm:pt modelId="{5738FC51-59D8-4F43-93C6-8DCB3FBDA439}" type="pres">
      <dgm:prSet presAssocID="{5E225DA3-0E6A-47B3-B5D4-CCA9BCAB76F8}" presName="rootComposite1" presStyleCnt="0"/>
      <dgm:spPr/>
    </dgm:pt>
    <dgm:pt modelId="{69F07042-CBB3-43DF-88B0-A79756DE3241}" type="pres">
      <dgm:prSet presAssocID="{5E225DA3-0E6A-47B3-B5D4-CCA9BCAB76F8}" presName="rootText1" presStyleLbl="node0" presStyleIdx="0" presStyleCnt="1">
        <dgm:presLayoutVars>
          <dgm:chPref val="3"/>
        </dgm:presLayoutVars>
      </dgm:prSet>
      <dgm:spPr/>
      <dgm:t>
        <a:bodyPr/>
        <a:lstStyle/>
        <a:p>
          <a:endParaRPr lang="en-SG"/>
        </a:p>
      </dgm:t>
    </dgm:pt>
    <dgm:pt modelId="{2D9B2848-85BD-4679-A098-28C3B4E6AC81}" type="pres">
      <dgm:prSet presAssocID="{5E225DA3-0E6A-47B3-B5D4-CCA9BCAB76F8}" presName="rootConnector1" presStyleLbl="node1" presStyleIdx="0" presStyleCnt="0"/>
      <dgm:spPr/>
    </dgm:pt>
    <dgm:pt modelId="{959F0EE1-378F-4268-A90C-5830BCA167CD}" type="pres">
      <dgm:prSet presAssocID="{5E225DA3-0E6A-47B3-B5D4-CCA9BCAB76F8}" presName="hierChild2" presStyleCnt="0"/>
      <dgm:spPr/>
    </dgm:pt>
    <dgm:pt modelId="{A6656F51-BC88-444A-8570-4F196ADC2A71}" type="pres">
      <dgm:prSet presAssocID="{97D1BE91-5465-4CC8-87F0-605CB2934B76}" presName="Name37" presStyleLbl="parChTrans1D2" presStyleIdx="0" presStyleCnt="2"/>
      <dgm:spPr/>
    </dgm:pt>
    <dgm:pt modelId="{E5803508-A69B-4977-9A9B-221EE404CC82}" type="pres">
      <dgm:prSet presAssocID="{314ECAB6-F973-435E-850E-8C40631842E2}" presName="hierRoot2" presStyleCnt="0">
        <dgm:presLayoutVars>
          <dgm:hierBranch val="init"/>
        </dgm:presLayoutVars>
      </dgm:prSet>
      <dgm:spPr/>
    </dgm:pt>
    <dgm:pt modelId="{C4E259BF-C40D-4220-A089-F5191C9EA0C4}" type="pres">
      <dgm:prSet presAssocID="{314ECAB6-F973-435E-850E-8C40631842E2}" presName="rootComposite" presStyleCnt="0"/>
      <dgm:spPr/>
    </dgm:pt>
    <dgm:pt modelId="{96A6B69D-9F96-4A42-BDC4-83C03CC78D7F}" type="pres">
      <dgm:prSet presAssocID="{314ECAB6-F973-435E-850E-8C40631842E2}" presName="rootText" presStyleLbl="node2" presStyleIdx="0" presStyleCnt="2">
        <dgm:presLayoutVars>
          <dgm:chPref val="3"/>
        </dgm:presLayoutVars>
      </dgm:prSet>
      <dgm:spPr/>
      <dgm:t>
        <a:bodyPr/>
        <a:lstStyle/>
        <a:p>
          <a:endParaRPr lang="en-SG"/>
        </a:p>
      </dgm:t>
    </dgm:pt>
    <dgm:pt modelId="{3DF9D1FB-4382-4965-B026-5F3E96FF67EC}" type="pres">
      <dgm:prSet presAssocID="{314ECAB6-F973-435E-850E-8C40631842E2}" presName="rootConnector" presStyleLbl="node2" presStyleIdx="0" presStyleCnt="2"/>
      <dgm:spPr/>
    </dgm:pt>
    <dgm:pt modelId="{3ED47128-734B-40EE-8B51-BC1BBC96273B}" type="pres">
      <dgm:prSet presAssocID="{314ECAB6-F973-435E-850E-8C40631842E2}" presName="hierChild4" presStyleCnt="0"/>
      <dgm:spPr/>
    </dgm:pt>
    <dgm:pt modelId="{81215BD3-7F33-4658-A22C-6779FC577B0E}" type="pres">
      <dgm:prSet presAssocID="{314ECAB6-F973-435E-850E-8C40631842E2}" presName="hierChild5" presStyleCnt="0"/>
      <dgm:spPr/>
    </dgm:pt>
    <dgm:pt modelId="{C15FE8C7-9BA5-459A-916A-FCD0EDE0FEFF}" type="pres">
      <dgm:prSet presAssocID="{ECBD470A-545A-4EBB-8641-E37B019291D6}" presName="Name111" presStyleLbl="parChTrans1D3" presStyleIdx="0" presStyleCnt="6"/>
      <dgm:spPr/>
    </dgm:pt>
    <dgm:pt modelId="{297A3AC4-DAF8-43CB-A712-D0E259D6A431}" type="pres">
      <dgm:prSet presAssocID="{E8DAE065-1D93-48A6-9921-D8E29FE94ABB}" presName="hierRoot3" presStyleCnt="0">
        <dgm:presLayoutVars>
          <dgm:hierBranch val="init"/>
        </dgm:presLayoutVars>
      </dgm:prSet>
      <dgm:spPr/>
    </dgm:pt>
    <dgm:pt modelId="{1E61EC62-FA14-456A-A4B5-6E638A07AFE7}" type="pres">
      <dgm:prSet presAssocID="{E8DAE065-1D93-48A6-9921-D8E29FE94ABB}" presName="rootComposite3" presStyleCnt="0"/>
      <dgm:spPr/>
    </dgm:pt>
    <dgm:pt modelId="{BD6E8AE5-28D4-4C78-853D-AB6967B22749}" type="pres">
      <dgm:prSet presAssocID="{E8DAE065-1D93-48A6-9921-D8E29FE94ABB}" presName="rootText3" presStyleLbl="asst2" presStyleIdx="0" presStyleCnt="6">
        <dgm:presLayoutVars>
          <dgm:chPref val="3"/>
        </dgm:presLayoutVars>
      </dgm:prSet>
      <dgm:spPr/>
    </dgm:pt>
    <dgm:pt modelId="{33406704-D178-4E7D-A0B6-C3869C4BA0A1}" type="pres">
      <dgm:prSet presAssocID="{E8DAE065-1D93-48A6-9921-D8E29FE94ABB}" presName="rootConnector3" presStyleLbl="asst2" presStyleIdx="0" presStyleCnt="6"/>
      <dgm:spPr/>
    </dgm:pt>
    <dgm:pt modelId="{03309EFB-46A4-4441-BAEB-DBAEAD590F54}" type="pres">
      <dgm:prSet presAssocID="{E8DAE065-1D93-48A6-9921-D8E29FE94ABB}" presName="hierChild6" presStyleCnt="0"/>
      <dgm:spPr/>
    </dgm:pt>
    <dgm:pt modelId="{373517BB-3E49-4933-92C5-F17B4D351F66}" type="pres">
      <dgm:prSet presAssocID="{E8DAE065-1D93-48A6-9921-D8E29FE94ABB}" presName="hierChild7" presStyleCnt="0"/>
      <dgm:spPr/>
    </dgm:pt>
    <dgm:pt modelId="{E657923A-B04F-4E28-A77F-9FD6F6FAEB95}" type="pres">
      <dgm:prSet presAssocID="{EC1886D0-C3F0-4669-9462-3600E0F4DE97}" presName="Name111" presStyleLbl="parChTrans1D3" presStyleIdx="1" presStyleCnt="6"/>
      <dgm:spPr/>
    </dgm:pt>
    <dgm:pt modelId="{F08D7E2A-2084-4BE2-BC51-D5ADDDB26945}" type="pres">
      <dgm:prSet presAssocID="{ED3F650E-B8AE-46FE-9950-ED5F70B66870}" presName="hierRoot3" presStyleCnt="0">
        <dgm:presLayoutVars>
          <dgm:hierBranch val="init"/>
        </dgm:presLayoutVars>
      </dgm:prSet>
      <dgm:spPr/>
    </dgm:pt>
    <dgm:pt modelId="{194BBEA8-725C-4628-B11B-3C563898F2F7}" type="pres">
      <dgm:prSet presAssocID="{ED3F650E-B8AE-46FE-9950-ED5F70B66870}" presName="rootComposite3" presStyleCnt="0"/>
      <dgm:spPr/>
    </dgm:pt>
    <dgm:pt modelId="{4110DCE0-3302-498C-9320-B06605E099B7}" type="pres">
      <dgm:prSet presAssocID="{ED3F650E-B8AE-46FE-9950-ED5F70B66870}" presName="rootText3" presStyleLbl="asst2" presStyleIdx="1" presStyleCnt="6">
        <dgm:presLayoutVars>
          <dgm:chPref val="3"/>
        </dgm:presLayoutVars>
      </dgm:prSet>
      <dgm:spPr/>
    </dgm:pt>
    <dgm:pt modelId="{17BB339F-BED7-4B97-B238-DF59BEBCBF1C}" type="pres">
      <dgm:prSet presAssocID="{ED3F650E-B8AE-46FE-9950-ED5F70B66870}" presName="rootConnector3" presStyleLbl="asst2" presStyleIdx="1" presStyleCnt="6"/>
      <dgm:spPr/>
    </dgm:pt>
    <dgm:pt modelId="{2398F0A9-6BDC-477B-8DF4-CB4EAA273F1F}" type="pres">
      <dgm:prSet presAssocID="{ED3F650E-B8AE-46FE-9950-ED5F70B66870}" presName="hierChild6" presStyleCnt="0"/>
      <dgm:spPr/>
    </dgm:pt>
    <dgm:pt modelId="{97F1EC8A-D284-4972-814A-A8E38C116C73}" type="pres">
      <dgm:prSet presAssocID="{ED3F650E-B8AE-46FE-9950-ED5F70B66870}" presName="hierChild7" presStyleCnt="0"/>
      <dgm:spPr/>
    </dgm:pt>
    <dgm:pt modelId="{0ACA6602-E127-41D9-B714-54D3607EAC3E}" type="pres">
      <dgm:prSet presAssocID="{1D62A8C9-3D32-4EBF-B900-5940716EEC0A}" presName="Name111" presStyleLbl="parChTrans1D3" presStyleIdx="2" presStyleCnt="6"/>
      <dgm:spPr/>
    </dgm:pt>
    <dgm:pt modelId="{82ABCBD3-B6DF-420D-958E-9FC5EC8309C3}" type="pres">
      <dgm:prSet presAssocID="{49747973-DC1E-4563-92C6-7A0BDB63A1D8}" presName="hierRoot3" presStyleCnt="0">
        <dgm:presLayoutVars>
          <dgm:hierBranch val="init"/>
        </dgm:presLayoutVars>
      </dgm:prSet>
      <dgm:spPr/>
    </dgm:pt>
    <dgm:pt modelId="{C2221557-A103-4E83-A31E-7DA0B8B872E9}" type="pres">
      <dgm:prSet presAssocID="{49747973-DC1E-4563-92C6-7A0BDB63A1D8}" presName="rootComposite3" presStyleCnt="0"/>
      <dgm:spPr/>
    </dgm:pt>
    <dgm:pt modelId="{FBBB6BAF-6005-43F9-881C-A1668AD1F3E4}" type="pres">
      <dgm:prSet presAssocID="{49747973-DC1E-4563-92C6-7A0BDB63A1D8}" presName="rootText3" presStyleLbl="asst2" presStyleIdx="2" presStyleCnt="6">
        <dgm:presLayoutVars>
          <dgm:chPref val="3"/>
        </dgm:presLayoutVars>
      </dgm:prSet>
      <dgm:spPr/>
      <dgm:t>
        <a:bodyPr/>
        <a:lstStyle/>
        <a:p>
          <a:endParaRPr lang="en-SG"/>
        </a:p>
      </dgm:t>
    </dgm:pt>
    <dgm:pt modelId="{ECF60221-39B3-40D6-A11C-F45345F1BCED}" type="pres">
      <dgm:prSet presAssocID="{49747973-DC1E-4563-92C6-7A0BDB63A1D8}" presName="rootConnector3" presStyleLbl="asst2" presStyleIdx="2" presStyleCnt="6"/>
      <dgm:spPr/>
    </dgm:pt>
    <dgm:pt modelId="{71629920-F364-4D0C-819C-C262AAF2C093}" type="pres">
      <dgm:prSet presAssocID="{49747973-DC1E-4563-92C6-7A0BDB63A1D8}" presName="hierChild6" presStyleCnt="0"/>
      <dgm:spPr/>
    </dgm:pt>
    <dgm:pt modelId="{8F71CC30-036F-493F-96ED-EA9EDC6460BB}" type="pres">
      <dgm:prSet presAssocID="{49747973-DC1E-4563-92C6-7A0BDB63A1D8}" presName="hierChild7" presStyleCnt="0"/>
      <dgm:spPr/>
    </dgm:pt>
    <dgm:pt modelId="{5B6FAB88-5AC7-4D1C-9F61-486FE59A5ED8}" type="pres">
      <dgm:prSet presAssocID="{CC86DDFB-AF74-473A-8C0F-BACCB3F36C4B}" presName="Name37" presStyleLbl="parChTrans1D2" presStyleIdx="1" presStyleCnt="2"/>
      <dgm:spPr/>
    </dgm:pt>
    <dgm:pt modelId="{A500D6BE-93C9-4ED6-B77C-E52BE25970F2}" type="pres">
      <dgm:prSet presAssocID="{601614A8-B399-41AF-8487-9C83728E8EE4}" presName="hierRoot2" presStyleCnt="0">
        <dgm:presLayoutVars>
          <dgm:hierBranch val="init"/>
        </dgm:presLayoutVars>
      </dgm:prSet>
      <dgm:spPr/>
    </dgm:pt>
    <dgm:pt modelId="{1D519471-CF58-409E-8B29-661E51AE265F}" type="pres">
      <dgm:prSet presAssocID="{601614A8-B399-41AF-8487-9C83728E8EE4}" presName="rootComposite" presStyleCnt="0"/>
      <dgm:spPr/>
    </dgm:pt>
    <dgm:pt modelId="{54FC3EA4-D510-4949-AC83-9379B5AB0063}" type="pres">
      <dgm:prSet presAssocID="{601614A8-B399-41AF-8487-9C83728E8EE4}" presName="rootText" presStyleLbl="node2" presStyleIdx="1" presStyleCnt="2">
        <dgm:presLayoutVars>
          <dgm:chPref val="3"/>
        </dgm:presLayoutVars>
      </dgm:prSet>
      <dgm:spPr/>
      <dgm:t>
        <a:bodyPr/>
        <a:lstStyle/>
        <a:p>
          <a:endParaRPr lang="en-SG"/>
        </a:p>
      </dgm:t>
    </dgm:pt>
    <dgm:pt modelId="{CBE505F0-BD92-44AC-817A-9DAB7429CBA7}" type="pres">
      <dgm:prSet presAssocID="{601614A8-B399-41AF-8487-9C83728E8EE4}" presName="rootConnector" presStyleLbl="node2" presStyleIdx="1" presStyleCnt="2"/>
      <dgm:spPr/>
    </dgm:pt>
    <dgm:pt modelId="{B1C16CBC-BC2D-4C97-B846-0FB97A594495}" type="pres">
      <dgm:prSet presAssocID="{601614A8-B399-41AF-8487-9C83728E8EE4}" presName="hierChild4" presStyleCnt="0"/>
      <dgm:spPr/>
    </dgm:pt>
    <dgm:pt modelId="{C729A3C8-16DE-4FEE-8BAE-8B78DFEBD6F0}" type="pres">
      <dgm:prSet presAssocID="{601614A8-B399-41AF-8487-9C83728E8EE4}" presName="hierChild5" presStyleCnt="0"/>
      <dgm:spPr/>
    </dgm:pt>
    <dgm:pt modelId="{E72E7E8F-7E7E-46AF-B00E-20F9FFFE925A}" type="pres">
      <dgm:prSet presAssocID="{342C80AF-1976-4285-8E1E-FC2B2624C302}" presName="Name111" presStyleLbl="parChTrans1D3" presStyleIdx="3" presStyleCnt="6"/>
      <dgm:spPr/>
    </dgm:pt>
    <dgm:pt modelId="{44A0235A-5552-4099-9F12-703A0FC743EB}" type="pres">
      <dgm:prSet presAssocID="{7A4C4B80-2C6B-4476-BC82-D23665EED913}" presName="hierRoot3" presStyleCnt="0">
        <dgm:presLayoutVars>
          <dgm:hierBranch val="init"/>
        </dgm:presLayoutVars>
      </dgm:prSet>
      <dgm:spPr/>
    </dgm:pt>
    <dgm:pt modelId="{7AC45946-6F70-43C7-8380-1B03417C2025}" type="pres">
      <dgm:prSet presAssocID="{7A4C4B80-2C6B-4476-BC82-D23665EED913}" presName="rootComposite3" presStyleCnt="0"/>
      <dgm:spPr/>
    </dgm:pt>
    <dgm:pt modelId="{26B1B344-3086-41BA-81CF-0B0123B0685D}" type="pres">
      <dgm:prSet presAssocID="{7A4C4B80-2C6B-4476-BC82-D23665EED913}" presName="rootText3" presStyleLbl="asst2" presStyleIdx="3" presStyleCnt="6">
        <dgm:presLayoutVars>
          <dgm:chPref val="3"/>
        </dgm:presLayoutVars>
      </dgm:prSet>
      <dgm:spPr/>
      <dgm:t>
        <a:bodyPr/>
        <a:lstStyle/>
        <a:p>
          <a:endParaRPr lang="en-SG"/>
        </a:p>
      </dgm:t>
    </dgm:pt>
    <dgm:pt modelId="{FE3095F8-B5A3-4C9E-B2D7-F21AFDE08EFE}" type="pres">
      <dgm:prSet presAssocID="{7A4C4B80-2C6B-4476-BC82-D23665EED913}" presName="rootConnector3" presStyleLbl="asst2" presStyleIdx="3" presStyleCnt="6"/>
      <dgm:spPr/>
    </dgm:pt>
    <dgm:pt modelId="{4134214A-6670-4C30-8820-9C0DD2EC808F}" type="pres">
      <dgm:prSet presAssocID="{7A4C4B80-2C6B-4476-BC82-D23665EED913}" presName="hierChild6" presStyleCnt="0"/>
      <dgm:spPr/>
    </dgm:pt>
    <dgm:pt modelId="{9FB83A2C-10E7-40FF-A16E-F127EC5F13F9}" type="pres">
      <dgm:prSet presAssocID="{7A4C4B80-2C6B-4476-BC82-D23665EED913}" presName="hierChild7" presStyleCnt="0"/>
      <dgm:spPr/>
    </dgm:pt>
    <dgm:pt modelId="{D8685E9B-88FB-4238-B5BD-F7FF75CC3F8A}" type="pres">
      <dgm:prSet presAssocID="{B8EA5C0C-7E3B-40AA-AE03-EBC730E87CB6}" presName="Name111" presStyleLbl="parChTrans1D3" presStyleIdx="4" presStyleCnt="6"/>
      <dgm:spPr/>
    </dgm:pt>
    <dgm:pt modelId="{166A0E3C-A033-4235-88A6-2FA053F2D318}" type="pres">
      <dgm:prSet presAssocID="{D2B9BFC3-B03B-4F5F-84AC-5287129C1B76}" presName="hierRoot3" presStyleCnt="0">
        <dgm:presLayoutVars>
          <dgm:hierBranch val="init"/>
        </dgm:presLayoutVars>
      </dgm:prSet>
      <dgm:spPr/>
    </dgm:pt>
    <dgm:pt modelId="{376BCCCB-B95A-4AAA-A70C-6A1A811116B9}" type="pres">
      <dgm:prSet presAssocID="{D2B9BFC3-B03B-4F5F-84AC-5287129C1B76}" presName="rootComposite3" presStyleCnt="0"/>
      <dgm:spPr/>
    </dgm:pt>
    <dgm:pt modelId="{C288A156-2CFF-4E54-8F4F-3DBFE17AFD4F}" type="pres">
      <dgm:prSet presAssocID="{D2B9BFC3-B03B-4F5F-84AC-5287129C1B76}" presName="rootText3" presStyleLbl="asst2" presStyleIdx="4" presStyleCnt="6">
        <dgm:presLayoutVars>
          <dgm:chPref val="3"/>
        </dgm:presLayoutVars>
      </dgm:prSet>
      <dgm:spPr/>
      <dgm:t>
        <a:bodyPr/>
        <a:lstStyle/>
        <a:p>
          <a:endParaRPr lang="en-SG"/>
        </a:p>
      </dgm:t>
    </dgm:pt>
    <dgm:pt modelId="{0CC183DB-0817-4F5A-877D-45E3C3762BDC}" type="pres">
      <dgm:prSet presAssocID="{D2B9BFC3-B03B-4F5F-84AC-5287129C1B76}" presName="rootConnector3" presStyleLbl="asst2" presStyleIdx="4" presStyleCnt="6"/>
      <dgm:spPr/>
    </dgm:pt>
    <dgm:pt modelId="{6C726F0F-9E6D-4F61-A53B-B77855879FE3}" type="pres">
      <dgm:prSet presAssocID="{D2B9BFC3-B03B-4F5F-84AC-5287129C1B76}" presName="hierChild6" presStyleCnt="0"/>
      <dgm:spPr/>
    </dgm:pt>
    <dgm:pt modelId="{872B18DD-8FA7-4128-856D-35AE5A62716B}" type="pres">
      <dgm:prSet presAssocID="{D2B9BFC3-B03B-4F5F-84AC-5287129C1B76}" presName="hierChild7" presStyleCnt="0"/>
      <dgm:spPr/>
    </dgm:pt>
    <dgm:pt modelId="{80EC5B31-7D56-4206-ACDB-B4DAF73F9275}" type="pres">
      <dgm:prSet presAssocID="{9F04B9A8-C8C9-44CA-A15E-B46B2E8EE991}" presName="Name111" presStyleLbl="parChTrans1D3" presStyleIdx="5" presStyleCnt="6"/>
      <dgm:spPr/>
    </dgm:pt>
    <dgm:pt modelId="{71DF0B7B-7991-48CB-A45C-9C04AEB808B8}" type="pres">
      <dgm:prSet presAssocID="{4A1F0CA1-CB51-4A86-8A0B-2EA232F2B977}" presName="hierRoot3" presStyleCnt="0">
        <dgm:presLayoutVars>
          <dgm:hierBranch val="init"/>
        </dgm:presLayoutVars>
      </dgm:prSet>
      <dgm:spPr/>
    </dgm:pt>
    <dgm:pt modelId="{8DD428D7-FFA4-4F15-9880-698FC276993F}" type="pres">
      <dgm:prSet presAssocID="{4A1F0CA1-CB51-4A86-8A0B-2EA232F2B977}" presName="rootComposite3" presStyleCnt="0"/>
      <dgm:spPr/>
    </dgm:pt>
    <dgm:pt modelId="{13989914-780E-4B2F-A512-B670345DEC1C}" type="pres">
      <dgm:prSet presAssocID="{4A1F0CA1-CB51-4A86-8A0B-2EA232F2B977}" presName="rootText3" presStyleLbl="asst2" presStyleIdx="5" presStyleCnt="6">
        <dgm:presLayoutVars>
          <dgm:chPref val="3"/>
        </dgm:presLayoutVars>
      </dgm:prSet>
      <dgm:spPr/>
    </dgm:pt>
    <dgm:pt modelId="{59025DD7-9358-4FCD-900F-DC2F2D8709CC}" type="pres">
      <dgm:prSet presAssocID="{4A1F0CA1-CB51-4A86-8A0B-2EA232F2B977}" presName="rootConnector3" presStyleLbl="asst2" presStyleIdx="5" presStyleCnt="6"/>
      <dgm:spPr/>
    </dgm:pt>
    <dgm:pt modelId="{45FEA871-AAFF-4371-999A-E7CBE7882FE1}" type="pres">
      <dgm:prSet presAssocID="{4A1F0CA1-CB51-4A86-8A0B-2EA232F2B977}" presName="hierChild6" presStyleCnt="0"/>
      <dgm:spPr/>
    </dgm:pt>
    <dgm:pt modelId="{A8409125-F9FE-47B8-A710-6D2E6F93C22E}" type="pres">
      <dgm:prSet presAssocID="{4A1F0CA1-CB51-4A86-8A0B-2EA232F2B977}" presName="hierChild7" presStyleCnt="0"/>
      <dgm:spPr/>
    </dgm:pt>
    <dgm:pt modelId="{623C0939-4111-4379-B4B4-AE6FAAC0A5BD}" type="pres">
      <dgm:prSet presAssocID="{5E225DA3-0E6A-47B3-B5D4-CCA9BCAB76F8}" presName="hierChild3" presStyleCnt="0"/>
      <dgm:spPr/>
    </dgm:pt>
  </dgm:ptLst>
  <dgm:cxnLst>
    <dgm:cxn modelId="{1A283DCE-7F37-473E-9C06-F4B024E4EF45}" srcId="{314ECAB6-F973-435E-850E-8C40631842E2}" destId="{ED3F650E-B8AE-46FE-9950-ED5F70B66870}" srcOrd="1" destOrd="0" parTransId="{EC1886D0-C3F0-4669-9462-3600E0F4DE97}" sibTransId="{AD95B3FD-5D0B-45B4-9C86-F5251C686182}"/>
    <dgm:cxn modelId="{03A344C9-FB72-4423-8A54-9F86AC3B8962}" type="presOf" srcId="{CC86DDFB-AF74-473A-8C0F-BACCB3F36C4B}" destId="{5B6FAB88-5AC7-4D1C-9F61-486FE59A5ED8}" srcOrd="0" destOrd="0" presId="urn:microsoft.com/office/officeart/2005/8/layout/orgChart1"/>
    <dgm:cxn modelId="{38775194-3D20-4CBC-84AE-896BBB9BD475}" type="presOf" srcId="{49747973-DC1E-4563-92C6-7A0BDB63A1D8}" destId="{ECF60221-39B3-40D6-A11C-F45345F1BCED}" srcOrd="1" destOrd="0" presId="urn:microsoft.com/office/officeart/2005/8/layout/orgChart1"/>
    <dgm:cxn modelId="{38B2AB95-C9D4-4491-9348-18D33B312F15}" type="presOf" srcId="{D2B9BFC3-B03B-4F5F-84AC-5287129C1B76}" destId="{0CC183DB-0817-4F5A-877D-45E3C3762BDC}" srcOrd="1" destOrd="0" presId="urn:microsoft.com/office/officeart/2005/8/layout/orgChart1"/>
    <dgm:cxn modelId="{F650F4EF-7813-452F-AA01-89393FA738A2}" type="presOf" srcId="{314ECAB6-F973-435E-850E-8C40631842E2}" destId="{3DF9D1FB-4382-4965-B026-5F3E96FF67EC}" srcOrd="1" destOrd="0" presId="urn:microsoft.com/office/officeart/2005/8/layout/orgChart1"/>
    <dgm:cxn modelId="{0120394D-9388-40B5-8886-C14E4EA6BEFF}" type="presOf" srcId="{EC1886D0-C3F0-4669-9462-3600E0F4DE97}" destId="{E657923A-B04F-4E28-A77F-9FD6F6FAEB95}" srcOrd="0" destOrd="0" presId="urn:microsoft.com/office/officeart/2005/8/layout/orgChart1"/>
    <dgm:cxn modelId="{D2F73136-00EC-450A-97E3-9D444F36ECC1}" srcId="{601614A8-B399-41AF-8487-9C83728E8EE4}" destId="{4A1F0CA1-CB51-4A86-8A0B-2EA232F2B977}" srcOrd="2" destOrd="0" parTransId="{9F04B9A8-C8C9-44CA-A15E-B46B2E8EE991}" sibTransId="{63BF8D69-0D45-4314-9C24-5558A7F9E174}"/>
    <dgm:cxn modelId="{1B654208-9472-431C-AACD-FEA62F264BD1}" srcId="{601614A8-B399-41AF-8487-9C83728E8EE4}" destId="{D2B9BFC3-B03B-4F5F-84AC-5287129C1B76}" srcOrd="1" destOrd="0" parTransId="{B8EA5C0C-7E3B-40AA-AE03-EBC730E87CB6}" sibTransId="{B0E0033F-3A57-4AC4-A9D1-1A522D05AB09}"/>
    <dgm:cxn modelId="{008243B7-7B4B-4456-9789-19A734C2C64C}" type="presOf" srcId="{601614A8-B399-41AF-8487-9C83728E8EE4}" destId="{CBE505F0-BD92-44AC-817A-9DAB7429CBA7}" srcOrd="1" destOrd="0" presId="urn:microsoft.com/office/officeart/2005/8/layout/orgChart1"/>
    <dgm:cxn modelId="{6483DB33-6ED4-4E5C-983B-A9A24760131F}" type="presOf" srcId="{ECBD470A-545A-4EBB-8641-E37B019291D6}" destId="{C15FE8C7-9BA5-459A-916A-FCD0EDE0FEFF}" srcOrd="0" destOrd="0" presId="urn:microsoft.com/office/officeart/2005/8/layout/orgChart1"/>
    <dgm:cxn modelId="{F0E2E26A-3E7B-47D2-A28D-D2886C7A9012}" srcId="{314ECAB6-F973-435E-850E-8C40631842E2}" destId="{E8DAE065-1D93-48A6-9921-D8E29FE94ABB}" srcOrd="0" destOrd="0" parTransId="{ECBD470A-545A-4EBB-8641-E37B019291D6}" sibTransId="{EC115A6A-FD07-4C9A-AB7D-EEEA4E4840A0}"/>
    <dgm:cxn modelId="{8E265068-5FCC-4915-94E0-551F4F52A776}" type="presOf" srcId="{1873ADBB-D539-4FEA-9D93-2193CF847820}" destId="{0656CAFC-9475-4F69-83A5-DC08553D554D}" srcOrd="0" destOrd="0" presId="urn:microsoft.com/office/officeart/2005/8/layout/orgChart1"/>
    <dgm:cxn modelId="{C977E275-66D5-438B-93AA-08FD4762C741}" type="presOf" srcId="{342C80AF-1976-4285-8E1E-FC2B2624C302}" destId="{E72E7E8F-7E7E-46AF-B00E-20F9FFFE925A}" srcOrd="0" destOrd="0" presId="urn:microsoft.com/office/officeart/2005/8/layout/orgChart1"/>
    <dgm:cxn modelId="{59EE2E72-856E-4749-8F7D-5FA7EE8C996A}" type="presOf" srcId="{5E225DA3-0E6A-47B3-B5D4-CCA9BCAB76F8}" destId="{2D9B2848-85BD-4679-A098-28C3B4E6AC81}" srcOrd="1" destOrd="0" presId="urn:microsoft.com/office/officeart/2005/8/layout/orgChart1"/>
    <dgm:cxn modelId="{A8F94B5D-D3D2-4A78-A9AD-B34702830463}" type="presOf" srcId="{601614A8-B399-41AF-8487-9C83728E8EE4}" destId="{54FC3EA4-D510-4949-AC83-9379B5AB0063}" srcOrd="0" destOrd="0" presId="urn:microsoft.com/office/officeart/2005/8/layout/orgChart1"/>
    <dgm:cxn modelId="{2101B3E2-E3FB-41E2-9F3C-44CE4D98AB59}" type="presOf" srcId="{5E225DA3-0E6A-47B3-B5D4-CCA9BCAB76F8}" destId="{69F07042-CBB3-43DF-88B0-A79756DE3241}" srcOrd="0" destOrd="0" presId="urn:microsoft.com/office/officeart/2005/8/layout/orgChart1"/>
    <dgm:cxn modelId="{D362EEB1-03CA-4570-9944-F93456F998C4}" type="presOf" srcId="{ED3F650E-B8AE-46FE-9950-ED5F70B66870}" destId="{17BB339F-BED7-4B97-B238-DF59BEBCBF1C}" srcOrd="1" destOrd="0" presId="urn:microsoft.com/office/officeart/2005/8/layout/orgChart1"/>
    <dgm:cxn modelId="{53477990-716A-4B79-8A4C-58F4DCA689F2}" type="presOf" srcId="{49747973-DC1E-4563-92C6-7A0BDB63A1D8}" destId="{FBBB6BAF-6005-43F9-881C-A1668AD1F3E4}" srcOrd="0" destOrd="0" presId="urn:microsoft.com/office/officeart/2005/8/layout/orgChart1"/>
    <dgm:cxn modelId="{51BE0ACE-5FCD-4499-8763-8025B9B7C282}" type="presOf" srcId="{E8DAE065-1D93-48A6-9921-D8E29FE94ABB}" destId="{33406704-D178-4E7D-A0B6-C3869C4BA0A1}" srcOrd="1" destOrd="0" presId="urn:microsoft.com/office/officeart/2005/8/layout/orgChart1"/>
    <dgm:cxn modelId="{BA5E697A-5874-4771-934D-036FEA11BCAA}" srcId="{314ECAB6-F973-435E-850E-8C40631842E2}" destId="{49747973-DC1E-4563-92C6-7A0BDB63A1D8}" srcOrd="2" destOrd="0" parTransId="{1D62A8C9-3D32-4EBF-B900-5940716EEC0A}" sibTransId="{CD1A1230-9B2C-4961-89C5-06219B4BEB7E}"/>
    <dgm:cxn modelId="{9E37F68B-C232-46CE-8184-5B12F98AEE34}" type="presOf" srcId="{97D1BE91-5465-4CC8-87F0-605CB2934B76}" destId="{A6656F51-BC88-444A-8570-4F196ADC2A71}" srcOrd="0" destOrd="0" presId="urn:microsoft.com/office/officeart/2005/8/layout/orgChart1"/>
    <dgm:cxn modelId="{367FD000-3C63-4D13-9DE0-5ECF012FDAC9}" srcId="{1873ADBB-D539-4FEA-9D93-2193CF847820}" destId="{5E225DA3-0E6A-47B3-B5D4-CCA9BCAB76F8}" srcOrd="0" destOrd="0" parTransId="{239F33F7-AF9F-455E-9920-88E9C82C8B91}" sibTransId="{2ECC6374-72D6-4E3B-A7CC-E3C1EC7631D1}"/>
    <dgm:cxn modelId="{230A0103-A812-417C-BA00-C62A9623A7BC}" type="presOf" srcId="{B8EA5C0C-7E3B-40AA-AE03-EBC730E87CB6}" destId="{D8685E9B-88FB-4238-B5BD-F7FF75CC3F8A}" srcOrd="0" destOrd="0" presId="urn:microsoft.com/office/officeart/2005/8/layout/orgChart1"/>
    <dgm:cxn modelId="{8864D894-39D0-4F8A-9EA8-DBBA561F0386}" srcId="{5E225DA3-0E6A-47B3-B5D4-CCA9BCAB76F8}" destId="{314ECAB6-F973-435E-850E-8C40631842E2}" srcOrd="0" destOrd="0" parTransId="{97D1BE91-5465-4CC8-87F0-605CB2934B76}" sibTransId="{681B1F32-FD7A-4AA7-8413-B3D78E05D710}"/>
    <dgm:cxn modelId="{DAD5DF05-7D2B-4CE8-A7B5-213EF493FA61}" type="presOf" srcId="{D2B9BFC3-B03B-4F5F-84AC-5287129C1B76}" destId="{C288A156-2CFF-4E54-8F4F-3DBFE17AFD4F}" srcOrd="0" destOrd="0" presId="urn:microsoft.com/office/officeart/2005/8/layout/orgChart1"/>
    <dgm:cxn modelId="{17C29900-74E1-47BD-A3AB-DDE7504BB619}" type="presOf" srcId="{4A1F0CA1-CB51-4A86-8A0B-2EA232F2B977}" destId="{13989914-780E-4B2F-A512-B670345DEC1C}" srcOrd="0" destOrd="0" presId="urn:microsoft.com/office/officeart/2005/8/layout/orgChart1"/>
    <dgm:cxn modelId="{B2020B8C-1CBD-4AC6-8D1B-FA8B4AA7725D}" type="presOf" srcId="{9F04B9A8-C8C9-44CA-A15E-B46B2E8EE991}" destId="{80EC5B31-7D56-4206-ACDB-B4DAF73F9275}" srcOrd="0" destOrd="0" presId="urn:microsoft.com/office/officeart/2005/8/layout/orgChart1"/>
    <dgm:cxn modelId="{15496BB6-F821-407F-9050-A5E4FA7DA185}" type="presOf" srcId="{7A4C4B80-2C6B-4476-BC82-D23665EED913}" destId="{26B1B344-3086-41BA-81CF-0B0123B0685D}" srcOrd="0" destOrd="0" presId="urn:microsoft.com/office/officeart/2005/8/layout/orgChart1"/>
    <dgm:cxn modelId="{A75FB424-F029-4A21-8CA2-AB3EA4637BAA}" srcId="{5E225DA3-0E6A-47B3-B5D4-CCA9BCAB76F8}" destId="{601614A8-B399-41AF-8487-9C83728E8EE4}" srcOrd="1" destOrd="0" parTransId="{CC86DDFB-AF74-473A-8C0F-BACCB3F36C4B}" sibTransId="{32A25CCA-D9CB-4226-BCF1-0D02F63E00C6}"/>
    <dgm:cxn modelId="{0308A5D1-35E1-4FB0-94D6-FC0192DF58C9}" type="presOf" srcId="{7A4C4B80-2C6B-4476-BC82-D23665EED913}" destId="{FE3095F8-B5A3-4C9E-B2D7-F21AFDE08EFE}" srcOrd="1" destOrd="0" presId="urn:microsoft.com/office/officeart/2005/8/layout/orgChart1"/>
    <dgm:cxn modelId="{A21DD8FE-E400-4309-A458-AB58E18A6B3A}" type="presOf" srcId="{E8DAE065-1D93-48A6-9921-D8E29FE94ABB}" destId="{BD6E8AE5-28D4-4C78-853D-AB6967B22749}" srcOrd="0" destOrd="0" presId="urn:microsoft.com/office/officeart/2005/8/layout/orgChart1"/>
    <dgm:cxn modelId="{FB20203C-CB45-4A53-8B83-72482D5A3B45}" type="presOf" srcId="{314ECAB6-F973-435E-850E-8C40631842E2}" destId="{96A6B69D-9F96-4A42-BDC4-83C03CC78D7F}" srcOrd="0" destOrd="0" presId="urn:microsoft.com/office/officeart/2005/8/layout/orgChart1"/>
    <dgm:cxn modelId="{8BAF1DF8-3CC3-4D2A-BF0D-2B557AEA7E8A}" type="presOf" srcId="{ED3F650E-B8AE-46FE-9950-ED5F70B66870}" destId="{4110DCE0-3302-498C-9320-B06605E099B7}" srcOrd="0" destOrd="0" presId="urn:microsoft.com/office/officeart/2005/8/layout/orgChart1"/>
    <dgm:cxn modelId="{1F2C0699-B7EB-4323-A238-4D0709804749}" type="presOf" srcId="{4A1F0CA1-CB51-4A86-8A0B-2EA232F2B977}" destId="{59025DD7-9358-4FCD-900F-DC2F2D8709CC}" srcOrd="1" destOrd="0" presId="urn:microsoft.com/office/officeart/2005/8/layout/orgChart1"/>
    <dgm:cxn modelId="{2F8D4715-C156-4F43-A7E2-46454F92E2D3}" srcId="{601614A8-B399-41AF-8487-9C83728E8EE4}" destId="{7A4C4B80-2C6B-4476-BC82-D23665EED913}" srcOrd="0" destOrd="0" parTransId="{342C80AF-1976-4285-8E1E-FC2B2624C302}" sibTransId="{1E0F4919-5452-4D27-A80A-5F9B7F8A6B38}"/>
    <dgm:cxn modelId="{3F26CAF4-45DE-4B26-BD6A-637895D91A70}" type="presOf" srcId="{1D62A8C9-3D32-4EBF-B900-5940716EEC0A}" destId="{0ACA6602-E127-41D9-B714-54D3607EAC3E}" srcOrd="0" destOrd="0" presId="urn:microsoft.com/office/officeart/2005/8/layout/orgChart1"/>
    <dgm:cxn modelId="{15E1950A-C423-4FD8-99EA-4DBA77F5E127}" type="presParOf" srcId="{0656CAFC-9475-4F69-83A5-DC08553D554D}" destId="{FD1DF489-E811-4F67-A610-E27B7BDC7517}" srcOrd="0" destOrd="0" presId="urn:microsoft.com/office/officeart/2005/8/layout/orgChart1"/>
    <dgm:cxn modelId="{E1613456-6024-4B30-BE89-5AE1CBFA1DC1}" type="presParOf" srcId="{FD1DF489-E811-4F67-A610-E27B7BDC7517}" destId="{5738FC51-59D8-4F43-93C6-8DCB3FBDA439}" srcOrd="0" destOrd="0" presId="urn:microsoft.com/office/officeart/2005/8/layout/orgChart1"/>
    <dgm:cxn modelId="{F349132B-BE10-45AF-BF90-3011E703299E}" type="presParOf" srcId="{5738FC51-59D8-4F43-93C6-8DCB3FBDA439}" destId="{69F07042-CBB3-43DF-88B0-A79756DE3241}" srcOrd="0" destOrd="0" presId="urn:microsoft.com/office/officeart/2005/8/layout/orgChart1"/>
    <dgm:cxn modelId="{471AD2E9-96E1-4A02-A544-D79361E66E46}" type="presParOf" srcId="{5738FC51-59D8-4F43-93C6-8DCB3FBDA439}" destId="{2D9B2848-85BD-4679-A098-28C3B4E6AC81}" srcOrd="1" destOrd="0" presId="urn:microsoft.com/office/officeart/2005/8/layout/orgChart1"/>
    <dgm:cxn modelId="{8F1A4DE5-83E6-4133-A392-737E70F5B3AC}" type="presParOf" srcId="{FD1DF489-E811-4F67-A610-E27B7BDC7517}" destId="{959F0EE1-378F-4268-A90C-5830BCA167CD}" srcOrd="1" destOrd="0" presId="urn:microsoft.com/office/officeart/2005/8/layout/orgChart1"/>
    <dgm:cxn modelId="{6ACFC179-0E95-4841-830F-5BA574D5D1CA}" type="presParOf" srcId="{959F0EE1-378F-4268-A90C-5830BCA167CD}" destId="{A6656F51-BC88-444A-8570-4F196ADC2A71}" srcOrd="0" destOrd="0" presId="urn:microsoft.com/office/officeart/2005/8/layout/orgChart1"/>
    <dgm:cxn modelId="{10D45BD7-01EC-431F-92A1-8CB5E520EA9B}" type="presParOf" srcId="{959F0EE1-378F-4268-A90C-5830BCA167CD}" destId="{E5803508-A69B-4977-9A9B-221EE404CC82}" srcOrd="1" destOrd="0" presId="urn:microsoft.com/office/officeart/2005/8/layout/orgChart1"/>
    <dgm:cxn modelId="{0064A4D5-422B-4A12-BA19-808F694B12E9}" type="presParOf" srcId="{E5803508-A69B-4977-9A9B-221EE404CC82}" destId="{C4E259BF-C40D-4220-A089-F5191C9EA0C4}" srcOrd="0" destOrd="0" presId="urn:microsoft.com/office/officeart/2005/8/layout/orgChart1"/>
    <dgm:cxn modelId="{3E94A0E3-8455-4813-8094-9D3BD625832C}" type="presParOf" srcId="{C4E259BF-C40D-4220-A089-F5191C9EA0C4}" destId="{96A6B69D-9F96-4A42-BDC4-83C03CC78D7F}" srcOrd="0" destOrd="0" presId="urn:microsoft.com/office/officeart/2005/8/layout/orgChart1"/>
    <dgm:cxn modelId="{4573E7CD-21DD-4159-BDBB-5E35038B934A}" type="presParOf" srcId="{C4E259BF-C40D-4220-A089-F5191C9EA0C4}" destId="{3DF9D1FB-4382-4965-B026-5F3E96FF67EC}" srcOrd="1" destOrd="0" presId="urn:microsoft.com/office/officeart/2005/8/layout/orgChart1"/>
    <dgm:cxn modelId="{59FFD294-F6C2-485F-BAFD-AFDB9894403C}" type="presParOf" srcId="{E5803508-A69B-4977-9A9B-221EE404CC82}" destId="{3ED47128-734B-40EE-8B51-BC1BBC96273B}" srcOrd="1" destOrd="0" presId="urn:microsoft.com/office/officeart/2005/8/layout/orgChart1"/>
    <dgm:cxn modelId="{86A0A653-033E-4D06-9AFB-B5381685E364}" type="presParOf" srcId="{E5803508-A69B-4977-9A9B-221EE404CC82}" destId="{81215BD3-7F33-4658-A22C-6779FC577B0E}" srcOrd="2" destOrd="0" presId="urn:microsoft.com/office/officeart/2005/8/layout/orgChart1"/>
    <dgm:cxn modelId="{BF3E9C4B-BD0D-45B8-B357-32C1388226FB}" type="presParOf" srcId="{81215BD3-7F33-4658-A22C-6779FC577B0E}" destId="{C15FE8C7-9BA5-459A-916A-FCD0EDE0FEFF}" srcOrd="0" destOrd="0" presId="urn:microsoft.com/office/officeart/2005/8/layout/orgChart1"/>
    <dgm:cxn modelId="{1AFD1674-9708-4BA3-9648-E87D05D7C8CE}" type="presParOf" srcId="{81215BD3-7F33-4658-A22C-6779FC577B0E}" destId="{297A3AC4-DAF8-43CB-A712-D0E259D6A431}" srcOrd="1" destOrd="0" presId="urn:microsoft.com/office/officeart/2005/8/layout/orgChart1"/>
    <dgm:cxn modelId="{FCAE1610-16CF-41CC-A293-80847FBA06EE}" type="presParOf" srcId="{297A3AC4-DAF8-43CB-A712-D0E259D6A431}" destId="{1E61EC62-FA14-456A-A4B5-6E638A07AFE7}" srcOrd="0" destOrd="0" presId="urn:microsoft.com/office/officeart/2005/8/layout/orgChart1"/>
    <dgm:cxn modelId="{76D007D8-CBB4-468E-858E-8C55CB8CD232}" type="presParOf" srcId="{1E61EC62-FA14-456A-A4B5-6E638A07AFE7}" destId="{BD6E8AE5-28D4-4C78-853D-AB6967B22749}" srcOrd="0" destOrd="0" presId="urn:microsoft.com/office/officeart/2005/8/layout/orgChart1"/>
    <dgm:cxn modelId="{FC0518E3-8D36-4F7A-876F-137F07583A9A}" type="presParOf" srcId="{1E61EC62-FA14-456A-A4B5-6E638A07AFE7}" destId="{33406704-D178-4E7D-A0B6-C3869C4BA0A1}" srcOrd="1" destOrd="0" presId="urn:microsoft.com/office/officeart/2005/8/layout/orgChart1"/>
    <dgm:cxn modelId="{DCC5FA43-1B1A-430B-B3F0-D0CD60F02669}" type="presParOf" srcId="{297A3AC4-DAF8-43CB-A712-D0E259D6A431}" destId="{03309EFB-46A4-4441-BAEB-DBAEAD590F54}" srcOrd="1" destOrd="0" presId="urn:microsoft.com/office/officeart/2005/8/layout/orgChart1"/>
    <dgm:cxn modelId="{99CA3B8E-184C-41A6-AFD7-14E6907BDB9D}" type="presParOf" srcId="{297A3AC4-DAF8-43CB-A712-D0E259D6A431}" destId="{373517BB-3E49-4933-92C5-F17B4D351F66}" srcOrd="2" destOrd="0" presId="urn:microsoft.com/office/officeart/2005/8/layout/orgChart1"/>
    <dgm:cxn modelId="{27C655E9-A78A-47B8-BC9A-C3F209B246B9}" type="presParOf" srcId="{81215BD3-7F33-4658-A22C-6779FC577B0E}" destId="{E657923A-B04F-4E28-A77F-9FD6F6FAEB95}" srcOrd="2" destOrd="0" presId="urn:microsoft.com/office/officeart/2005/8/layout/orgChart1"/>
    <dgm:cxn modelId="{DDBE1043-8252-4EDA-80BF-283AF5AE7783}" type="presParOf" srcId="{81215BD3-7F33-4658-A22C-6779FC577B0E}" destId="{F08D7E2A-2084-4BE2-BC51-D5ADDDB26945}" srcOrd="3" destOrd="0" presId="urn:microsoft.com/office/officeart/2005/8/layout/orgChart1"/>
    <dgm:cxn modelId="{65481EC5-E3E7-45BE-A06B-9448F947EC09}" type="presParOf" srcId="{F08D7E2A-2084-4BE2-BC51-D5ADDDB26945}" destId="{194BBEA8-725C-4628-B11B-3C563898F2F7}" srcOrd="0" destOrd="0" presId="urn:microsoft.com/office/officeart/2005/8/layout/orgChart1"/>
    <dgm:cxn modelId="{69BE9514-16A8-4A2F-B3FA-F79CE7BCD87B}" type="presParOf" srcId="{194BBEA8-725C-4628-B11B-3C563898F2F7}" destId="{4110DCE0-3302-498C-9320-B06605E099B7}" srcOrd="0" destOrd="0" presId="urn:microsoft.com/office/officeart/2005/8/layout/orgChart1"/>
    <dgm:cxn modelId="{19BB2BAA-3C9B-4607-AD88-3F9AC11210C5}" type="presParOf" srcId="{194BBEA8-725C-4628-B11B-3C563898F2F7}" destId="{17BB339F-BED7-4B97-B238-DF59BEBCBF1C}" srcOrd="1" destOrd="0" presId="urn:microsoft.com/office/officeart/2005/8/layout/orgChart1"/>
    <dgm:cxn modelId="{0EB13E28-E9DB-4BBC-AB84-E15231268C82}" type="presParOf" srcId="{F08D7E2A-2084-4BE2-BC51-D5ADDDB26945}" destId="{2398F0A9-6BDC-477B-8DF4-CB4EAA273F1F}" srcOrd="1" destOrd="0" presId="urn:microsoft.com/office/officeart/2005/8/layout/orgChart1"/>
    <dgm:cxn modelId="{8A3E678F-96B9-4E69-8AD8-F52659279653}" type="presParOf" srcId="{F08D7E2A-2084-4BE2-BC51-D5ADDDB26945}" destId="{97F1EC8A-D284-4972-814A-A8E38C116C73}" srcOrd="2" destOrd="0" presId="urn:microsoft.com/office/officeart/2005/8/layout/orgChart1"/>
    <dgm:cxn modelId="{6B929ABD-381E-4684-AC7A-EED3585DCC6F}" type="presParOf" srcId="{81215BD3-7F33-4658-A22C-6779FC577B0E}" destId="{0ACA6602-E127-41D9-B714-54D3607EAC3E}" srcOrd="4" destOrd="0" presId="urn:microsoft.com/office/officeart/2005/8/layout/orgChart1"/>
    <dgm:cxn modelId="{B3732EE5-E99E-4717-AA8A-BB5F902D85DF}" type="presParOf" srcId="{81215BD3-7F33-4658-A22C-6779FC577B0E}" destId="{82ABCBD3-B6DF-420D-958E-9FC5EC8309C3}" srcOrd="5" destOrd="0" presId="urn:microsoft.com/office/officeart/2005/8/layout/orgChart1"/>
    <dgm:cxn modelId="{A0F5992C-E0FF-492E-8A2C-6A7A5EDFEB7A}" type="presParOf" srcId="{82ABCBD3-B6DF-420D-958E-9FC5EC8309C3}" destId="{C2221557-A103-4E83-A31E-7DA0B8B872E9}" srcOrd="0" destOrd="0" presId="urn:microsoft.com/office/officeart/2005/8/layout/orgChart1"/>
    <dgm:cxn modelId="{AF1367EE-A13C-4CC6-AFEA-862C438023FF}" type="presParOf" srcId="{C2221557-A103-4E83-A31E-7DA0B8B872E9}" destId="{FBBB6BAF-6005-43F9-881C-A1668AD1F3E4}" srcOrd="0" destOrd="0" presId="urn:microsoft.com/office/officeart/2005/8/layout/orgChart1"/>
    <dgm:cxn modelId="{55C6CD44-EF15-4B5F-9675-A7810FCD2BB4}" type="presParOf" srcId="{C2221557-A103-4E83-A31E-7DA0B8B872E9}" destId="{ECF60221-39B3-40D6-A11C-F45345F1BCED}" srcOrd="1" destOrd="0" presId="urn:microsoft.com/office/officeart/2005/8/layout/orgChart1"/>
    <dgm:cxn modelId="{57AB70C4-B3EC-456E-9EAC-EB2876A17443}" type="presParOf" srcId="{82ABCBD3-B6DF-420D-958E-9FC5EC8309C3}" destId="{71629920-F364-4D0C-819C-C262AAF2C093}" srcOrd="1" destOrd="0" presId="urn:microsoft.com/office/officeart/2005/8/layout/orgChart1"/>
    <dgm:cxn modelId="{F14AB806-04AB-4FCD-AA2E-25869862B38F}" type="presParOf" srcId="{82ABCBD3-B6DF-420D-958E-9FC5EC8309C3}" destId="{8F71CC30-036F-493F-96ED-EA9EDC6460BB}" srcOrd="2" destOrd="0" presId="urn:microsoft.com/office/officeart/2005/8/layout/orgChart1"/>
    <dgm:cxn modelId="{9DE142EF-3E54-45F3-91F4-FA95B56659A7}" type="presParOf" srcId="{959F0EE1-378F-4268-A90C-5830BCA167CD}" destId="{5B6FAB88-5AC7-4D1C-9F61-486FE59A5ED8}" srcOrd="2" destOrd="0" presId="urn:microsoft.com/office/officeart/2005/8/layout/orgChart1"/>
    <dgm:cxn modelId="{053CAE55-9010-4B72-A97E-6216C233E644}" type="presParOf" srcId="{959F0EE1-378F-4268-A90C-5830BCA167CD}" destId="{A500D6BE-93C9-4ED6-B77C-E52BE25970F2}" srcOrd="3" destOrd="0" presId="urn:microsoft.com/office/officeart/2005/8/layout/orgChart1"/>
    <dgm:cxn modelId="{0068EE36-B1AA-435D-ACAF-278EB82BDD82}" type="presParOf" srcId="{A500D6BE-93C9-4ED6-B77C-E52BE25970F2}" destId="{1D519471-CF58-409E-8B29-661E51AE265F}" srcOrd="0" destOrd="0" presId="urn:microsoft.com/office/officeart/2005/8/layout/orgChart1"/>
    <dgm:cxn modelId="{CAC56FC2-B5B2-4080-81DC-E8493FCE85E6}" type="presParOf" srcId="{1D519471-CF58-409E-8B29-661E51AE265F}" destId="{54FC3EA4-D510-4949-AC83-9379B5AB0063}" srcOrd="0" destOrd="0" presId="urn:microsoft.com/office/officeart/2005/8/layout/orgChart1"/>
    <dgm:cxn modelId="{6B17FD99-0BE1-48C1-9B0D-1B6C62F5B827}" type="presParOf" srcId="{1D519471-CF58-409E-8B29-661E51AE265F}" destId="{CBE505F0-BD92-44AC-817A-9DAB7429CBA7}" srcOrd="1" destOrd="0" presId="urn:microsoft.com/office/officeart/2005/8/layout/orgChart1"/>
    <dgm:cxn modelId="{50783C29-F868-4B4C-A0F6-041818569AE7}" type="presParOf" srcId="{A500D6BE-93C9-4ED6-B77C-E52BE25970F2}" destId="{B1C16CBC-BC2D-4C97-B846-0FB97A594495}" srcOrd="1" destOrd="0" presId="urn:microsoft.com/office/officeart/2005/8/layout/orgChart1"/>
    <dgm:cxn modelId="{871FE937-4D87-488D-B0FA-27462AD768E0}" type="presParOf" srcId="{A500D6BE-93C9-4ED6-B77C-E52BE25970F2}" destId="{C729A3C8-16DE-4FEE-8BAE-8B78DFEBD6F0}" srcOrd="2" destOrd="0" presId="urn:microsoft.com/office/officeart/2005/8/layout/orgChart1"/>
    <dgm:cxn modelId="{E3289A36-EB33-4F98-B5AD-786818DCCD5C}" type="presParOf" srcId="{C729A3C8-16DE-4FEE-8BAE-8B78DFEBD6F0}" destId="{E72E7E8F-7E7E-46AF-B00E-20F9FFFE925A}" srcOrd="0" destOrd="0" presId="urn:microsoft.com/office/officeart/2005/8/layout/orgChart1"/>
    <dgm:cxn modelId="{CE028348-1DDB-4C39-936E-EDA269FF703C}" type="presParOf" srcId="{C729A3C8-16DE-4FEE-8BAE-8B78DFEBD6F0}" destId="{44A0235A-5552-4099-9F12-703A0FC743EB}" srcOrd="1" destOrd="0" presId="urn:microsoft.com/office/officeart/2005/8/layout/orgChart1"/>
    <dgm:cxn modelId="{4DF6CBFF-35B0-40CF-AD90-9BF05C85CD24}" type="presParOf" srcId="{44A0235A-5552-4099-9F12-703A0FC743EB}" destId="{7AC45946-6F70-43C7-8380-1B03417C2025}" srcOrd="0" destOrd="0" presId="urn:microsoft.com/office/officeart/2005/8/layout/orgChart1"/>
    <dgm:cxn modelId="{E4459EDB-0B0F-4CBC-8831-89A111988CF5}" type="presParOf" srcId="{7AC45946-6F70-43C7-8380-1B03417C2025}" destId="{26B1B344-3086-41BA-81CF-0B0123B0685D}" srcOrd="0" destOrd="0" presId="urn:microsoft.com/office/officeart/2005/8/layout/orgChart1"/>
    <dgm:cxn modelId="{CE60C4F8-AD0C-459E-AC83-59E2AAA45FA2}" type="presParOf" srcId="{7AC45946-6F70-43C7-8380-1B03417C2025}" destId="{FE3095F8-B5A3-4C9E-B2D7-F21AFDE08EFE}" srcOrd="1" destOrd="0" presId="urn:microsoft.com/office/officeart/2005/8/layout/orgChart1"/>
    <dgm:cxn modelId="{1F5AB97C-08D5-4B86-868C-5BCA884060A9}" type="presParOf" srcId="{44A0235A-5552-4099-9F12-703A0FC743EB}" destId="{4134214A-6670-4C30-8820-9C0DD2EC808F}" srcOrd="1" destOrd="0" presId="urn:microsoft.com/office/officeart/2005/8/layout/orgChart1"/>
    <dgm:cxn modelId="{21CC548F-0ACF-499A-97FD-D61CE944FA54}" type="presParOf" srcId="{44A0235A-5552-4099-9F12-703A0FC743EB}" destId="{9FB83A2C-10E7-40FF-A16E-F127EC5F13F9}" srcOrd="2" destOrd="0" presId="urn:microsoft.com/office/officeart/2005/8/layout/orgChart1"/>
    <dgm:cxn modelId="{57CAD71C-6B1E-4968-BAC9-8BE7FACD5A33}" type="presParOf" srcId="{C729A3C8-16DE-4FEE-8BAE-8B78DFEBD6F0}" destId="{D8685E9B-88FB-4238-B5BD-F7FF75CC3F8A}" srcOrd="2" destOrd="0" presId="urn:microsoft.com/office/officeart/2005/8/layout/orgChart1"/>
    <dgm:cxn modelId="{6ED4DA40-694A-4D44-A7AA-A46815FB46C5}" type="presParOf" srcId="{C729A3C8-16DE-4FEE-8BAE-8B78DFEBD6F0}" destId="{166A0E3C-A033-4235-88A6-2FA053F2D318}" srcOrd="3" destOrd="0" presId="urn:microsoft.com/office/officeart/2005/8/layout/orgChart1"/>
    <dgm:cxn modelId="{A47E75A4-73FF-449B-ADA5-55B0D1DF2503}" type="presParOf" srcId="{166A0E3C-A033-4235-88A6-2FA053F2D318}" destId="{376BCCCB-B95A-4AAA-A70C-6A1A811116B9}" srcOrd="0" destOrd="0" presId="urn:microsoft.com/office/officeart/2005/8/layout/orgChart1"/>
    <dgm:cxn modelId="{A6F3CCA8-EC24-480E-B711-93AF3CA34232}" type="presParOf" srcId="{376BCCCB-B95A-4AAA-A70C-6A1A811116B9}" destId="{C288A156-2CFF-4E54-8F4F-3DBFE17AFD4F}" srcOrd="0" destOrd="0" presId="urn:microsoft.com/office/officeart/2005/8/layout/orgChart1"/>
    <dgm:cxn modelId="{75D4D408-ABD9-43CA-9863-A4F2575B4B3D}" type="presParOf" srcId="{376BCCCB-B95A-4AAA-A70C-6A1A811116B9}" destId="{0CC183DB-0817-4F5A-877D-45E3C3762BDC}" srcOrd="1" destOrd="0" presId="urn:microsoft.com/office/officeart/2005/8/layout/orgChart1"/>
    <dgm:cxn modelId="{18AD019F-A638-4FAC-A3AC-0694C2C741C1}" type="presParOf" srcId="{166A0E3C-A033-4235-88A6-2FA053F2D318}" destId="{6C726F0F-9E6D-4F61-A53B-B77855879FE3}" srcOrd="1" destOrd="0" presId="urn:microsoft.com/office/officeart/2005/8/layout/orgChart1"/>
    <dgm:cxn modelId="{DEAC2E6A-87B7-47FB-9F9B-9E2343706FA1}" type="presParOf" srcId="{166A0E3C-A033-4235-88A6-2FA053F2D318}" destId="{872B18DD-8FA7-4128-856D-35AE5A62716B}" srcOrd="2" destOrd="0" presId="urn:microsoft.com/office/officeart/2005/8/layout/orgChart1"/>
    <dgm:cxn modelId="{F7281688-16C7-4B70-93EE-288D50074E18}" type="presParOf" srcId="{C729A3C8-16DE-4FEE-8BAE-8B78DFEBD6F0}" destId="{80EC5B31-7D56-4206-ACDB-B4DAF73F9275}" srcOrd="4" destOrd="0" presId="urn:microsoft.com/office/officeart/2005/8/layout/orgChart1"/>
    <dgm:cxn modelId="{5D07B752-2F1D-467D-BBD3-12AB6624D35D}" type="presParOf" srcId="{C729A3C8-16DE-4FEE-8BAE-8B78DFEBD6F0}" destId="{71DF0B7B-7991-48CB-A45C-9C04AEB808B8}" srcOrd="5" destOrd="0" presId="urn:microsoft.com/office/officeart/2005/8/layout/orgChart1"/>
    <dgm:cxn modelId="{BB7E869F-D395-46BC-8A07-C64210C69ABF}" type="presParOf" srcId="{71DF0B7B-7991-48CB-A45C-9C04AEB808B8}" destId="{8DD428D7-FFA4-4F15-9880-698FC276993F}" srcOrd="0" destOrd="0" presId="urn:microsoft.com/office/officeart/2005/8/layout/orgChart1"/>
    <dgm:cxn modelId="{93D71F85-ACD7-4166-82F0-32CCC156098D}" type="presParOf" srcId="{8DD428D7-FFA4-4F15-9880-698FC276993F}" destId="{13989914-780E-4B2F-A512-B670345DEC1C}" srcOrd="0" destOrd="0" presId="urn:microsoft.com/office/officeart/2005/8/layout/orgChart1"/>
    <dgm:cxn modelId="{0420C607-7B5E-4E2D-AD2B-BD743883841B}" type="presParOf" srcId="{8DD428D7-FFA4-4F15-9880-698FC276993F}" destId="{59025DD7-9358-4FCD-900F-DC2F2D8709CC}" srcOrd="1" destOrd="0" presId="urn:microsoft.com/office/officeart/2005/8/layout/orgChart1"/>
    <dgm:cxn modelId="{1920957C-B4E6-4BB0-8E1E-AD2102554899}" type="presParOf" srcId="{71DF0B7B-7991-48CB-A45C-9C04AEB808B8}" destId="{45FEA871-AAFF-4371-999A-E7CBE7882FE1}" srcOrd="1" destOrd="0" presId="urn:microsoft.com/office/officeart/2005/8/layout/orgChart1"/>
    <dgm:cxn modelId="{ABA5C50D-3D0F-4DCC-9993-E7E6BC7A3E36}" type="presParOf" srcId="{71DF0B7B-7991-48CB-A45C-9C04AEB808B8}" destId="{A8409125-F9FE-47B8-A710-6D2E6F93C22E}" srcOrd="2" destOrd="0" presId="urn:microsoft.com/office/officeart/2005/8/layout/orgChart1"/>
    <dgm:cxn modelId="{E6C60F1F-A241-4E48-BC3A-6E08D523BF12}" type="presParOf" srcId="{FD1DF489-E811-4F67-A610-E27B7BDC7517}" destId="{623C0939-4111-4379-B4B4-AE6FAAC0A5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C5B31-7D56-4206-ACDB-B4DAF73F9275}">
      <dsp:nvSpPr>
        <dsp:cNvPr id="0" name=""/>
        <dsp:cNvSpPr/>
      </dsp:nvSpPr>
      <dsp:spPr>
        <a:xfrm>
          <a:off x="4501371" y="1893896"/>
          <a:ext cx="138103" cy="1538864"/>
        </a:xfrm>
        <a:custGeom>
          <a:avLst/>
          <a:gdLst/>
          <a:ahLst/>
          <a:cxnLst/>
          <a:rect l="0" t="0" r="0" b="0"/>
          <a:pathLst>
            <a:path>
              <a:moveTo>
                <a:pt x="138103" y="0"/>
              </a:moveTo>
              <a:lnTo>
                <a:pt x="138103" y="1538864"/>
              </a:lnTo>
              <a:lnTo>
                <a:pt x="0" y="1538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85E9B-88FB-4238-B5BD-F7FF75CC3F8A}">
      <dsp:nvSpPr>
        <dsp:cNvPr id="0" name=""/>
        <dsp:cNvSpPr/>
      </dsp:nvSpPr>
      <dsp:spPr>
        <a:xfrm>
          <a:off x="4639474" y="1893896"/>
          <a:ext cx="138103" cy="605023"/>
        </a:xfrm>
        <a:custGeom>
          <a:avLst/>
          <a:gdLst/>
          <a:ahLst/>
          <a:cxnLst/>
          <a:rect l="0" t="0" r="0" b="0"/>
          <a:pathLst>
            <a:path>
              <a:moveTo>
                <a:pt x="0" y="0"/>
              </a:moveTo>
              <a:lnTo>
                <a:pt x="0" y="605023"/>
              </a:lnTo>
              <a:lnTo>
                <a:pt x="138103" y="605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E7E8F-7E7E-46AF-B00E-20F9FFFE925A}">
      <dsp:nvSpPr>
        <dsp:cNvPr id="0" name=""/>
        <dsp:cNvSpPr/>
      </dsp:nvSpPr>
      <dsp:spPr>
        <a:xfrm>
          <a:off x="4501371" y="1893896"/>
          <a:ext cx="138103" cy="605023"/>
        </a:xfrm>
        <a:custGeom>
          <a:avLst/>
          <a:gdLst/>
          <a:ahLst/>
          <a:cxnLst/>
          <a:rect l="0" t="0" r="0" b="0"/>
          <a:pathLst>
            <a:path>
              <a:moveTo>
                <a:pt x="138103" y="0"/>
              </a:moveTo>
              <a:lnTo>
                <a:pt x="138103" y="605023"/>
              </a:lnTo>
              <a:lnTo>
                <a:pt x="0" y="605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FAB88-5AC7-4D1C-9F61-486FE59A5ED8}">
      <dsp:nvSpPr>
        <dsp:cNvPr id="0" name=""/>
        <dsp:cNvSpPr/>
      </dsp:nvSpPr>
      <dsp:spPr>
        <a:xfrm>
          <a:off x="3048000" y="960056"/>
          <a:ext cx="1591474" cy="276206"/>
        </a:xfrm>
        <a:custGeom>
          <a:avLst/>
          <a:gdLst/>
          <a:ahLst/>
          <a:cxnLst/>
          <a:rect l="0" t="0" r="0" b="0"/>
          <a:pathLst>
            <a:path>
              <a:moveTo>
                <a:pt x="0" y="0"/>
              </a:moveTo>
              <a:lnTo>
                <a:pt x="0" y="138103"/>
              </a:lnTo>
              <a:lnTo>
                <a:pt x="1591474" y="138103"/>
              </a:lnTo>
              <a:lnTo>
                <a:pt x="1591474"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A6602-E127-41D9-B714-54D3607EAC3E}">
      <dsp:nvSpPr>
        <dsp:cNvPr id="0" name=""/>
        <dsp:cNvSpPr/>
      </dsp:nvSpPr>
      <dsp:spPr>
        <a:xfrm>
          <a:off x="1318421" y="1893896"/>
          <a:ext cx="138103" cy="1538864"/>
        </a:xfrm>
        <a:custGeom>
          <a:avLst/>
          <a:gdLst/>
          <a:ahLst/>
          <a:cxnLst/>
          <a:rect l="0" t="0" r="0" b="0"/>
          <a:pathLst>
            <a:path>
              <a:moveTo>
                <a:pt x="138103" y="0"/>
              </a:moveTo>
              <a:lnTo>
                <a:pt x="138103" y="1538864"/>
              </a:lnTo>
              <a:lnTo>
                <a:pt x="0" y="1538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7923A-B04F-4E28-A77F-9FD6F6FAEB95}">
      <dsp:nvSpPr>
        <dsp:cNvPr id="0" name=""/>
        <dsp:cNvSpPr/>
      </dsp:nvSpPr>
      <dsp:spPr>
        <a:xfrm>
          <a:off x="1456525" y="1893896"/>
          <a:ext cx="138103" cy="605023"/>
        </a:xfrm>
        <a:custGeom>
          <a:avLst/>
          <a:gdLst/>
          <a:ahLst/>
          <a:cxnLst/>
          <a:rect l="0" t="0" r="0" b="0"/>
          <a:pathLst>
            <a:path>
              <a:moveTo>
                <a:pt x="0" y="0"/>
              </a:moveTo>
              <a:lnTo>
                <a:pt x="0" y="605023"/>
              </a:lnTo>
              <a:lnTo>
                <a:pt x="138103" y="605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FE8C7-9BA5-459A-916A-FCD0EDE0FEFF}">
      <dsp:nvSpPr>
        <dsp:cNvPr id="0" name=""/>
        <dsp:cNvSpPr/>
      </dsp:nvSpPr>
      <dsp:spPr>
        <a:xfrm>
          <a:off x="1318421" y="1893896"/>
          <a:ext cx="138103" cy="605023"/>
        </a:xfrm>
        <a:custGeom>
          <a:avLst/>
          <a:gdLst/>
          <a:ahLst/>
          <a:cxnLst/>
          <a:rect l="0" t="0" r="0" b="0"/>
          <a:pathLst>
            <a:path>
              <a:moveTo>
                <a:pt x="138103" y="0"/>
              </a:moveTo>
              <a:lnTo>
                <a:pt x="138103" y="605023"/>
              </a:lnTo>
              <a:lnTo>
                <a:pt x="0" y="605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656F51-BC88-444A-8570-4F196ADC2A71}">
      <dsp:nvSpPr>
        <dsp:cNvPr id="0" name=""/>
        <dsp:cNvSpPr/>
      </dsp:nvSpPr>
      <dsp:spPr>
        <a:xfrm>
          <a:off x="1456525" y="960056"/>
          <a:ext cx="1591474" cy="276206"/>
        </a:xfrm>
        <a:custGeom>
          <a:avLst/>
          <a:gdLst/>
          <a:ahLst/>
          <a:cxnLst/>
          <a:rect l="0" t="0" r="0" b="0"/>
          <a:pathLst>
            <a:path>
              <a:moveTo>
                <a:pt x="1591474" y="0"/>
              </a:moveTo>
              <a:lnTo>
                <a:pt x="1591474" y="138103"/>
              </a:lnTo>
              <a:lnTo>
                <a:pt x="0" y="138103"/>
              </a:lnTo>
              <a:lnTo>
                <a:pt x="0" y="2762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07042-CBB3-43DF-88B0-A79756DE3241}">
      <dsp:nvSpPr>
        <dsp:cNvPr id="0" name=""/>
        <dsp:cNvSpPr/>
      </dsp:nvSpPr>
      <dsp:spPr>
        <a:xfrm>
          <a:off x="2390365" y="302421"/>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Types of Watches</a:t>
          </a:r>
          <a:endParaRPr lang="en-SG" sz="2200" kern="1200" dirty="0"/>
        </a:p>
      </dsp:txBody>
      <dsp:txXfrm>
        <a:off x="2390365" y="302421"/>
        <a:ext cx="1315268" cy="657634"/>
      </dsp:txXfrm>
    </dsp:sp>
    <dsp:sp modelId="{96A6B69D-9F96-4A42-BDC4-83C03CC78D7F}">
      <dsp:nvSpPr>
        <dsp:cNvPr id="0" name=""/>
        <dsp:cNvSpPr/>
      </dsp:nvSpPr>
      <dsp:spPr>
        <a:xfrm>
          <a:off x="798890"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Digital</a:t>
          </a:r>
          <a:endParaRPr lang="en-SG" sz="2200" kern="1200" dirty="0"/>
        </a:p>
      </dsp:txBody>
      <dsp:txXfrm>
        <a:off x="798890" y="1236262"/>
        <a:ext cx="1315268" cy="657634"/>
      </dsp:txXfrm>
    </dsp:sp>
    <dsp:sp modelId="{BD6E8AE5-28D4-4C78-853D-AB6967B22749}">
      <dsp:nvSpPr>
        <dsp:cNvPr id="0" name=""/>
        <dsp:cNvSpPr/>
      </dsp:nvSpPr>
      <dsp:spPr>
        <a:xfrm>
          <a:off x="3153" y="217010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Basic</a:t>
          </a:r>
          <a:endParaRPr lang="en-SG" sz="2200" kern="1200" dirty="0"/>
        </a:p>
      </dsp:txBody>
      <dsp:txXfrm>
        <a:off x="3153" y="2170103"/>
        <a:ext cx="1315268" cy="657634"/>
      </dsp:txXfrm>
    </dsp:sp>
    <dsp:sp modelId="{4110DCE0-3302-498C-9320-B06605E099B7}">
      <dsp:nvSpPr>
        <dsp:cNvPr id="0" name=""/>
        <dsp:cNvSpPr/>
      </dsp:nvSpPr>
      <dsp:spPr>
        <a:xfrm>
          <a:off x="1594628" y="217010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Functional</a:t>
          </a:r>
          <a:endParaRPr lang="en-SG" sz="2200" kern="1200" dirty="0"/>
        </a:p>
      </dsp:txBody>
      <dsp:txXfrm>
        <a:off x="1594628" y="2170103"/>
        <a:ext cx="1315268" cy="657634"/>
      </dsp:txXfrm>
    </dsp:sp>
    <dsp:sp modelId="{FBBB6BAF-6005-43F9-881C-A1668AD1F3E4}">
      <dsp:nvSpPr>
        <dsp:cNvPr id="0" name=""/>
        <dsp:cNvSpPr/>
      </dsp:nvSpPr>
      <dsp:spPr>
        <a:xfrm>
          <a:off x="3153" y="310394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Smart</a:t>
          </a:r>
          <a:endParaRPr lang="en-SG" sz="2200" kern="1200" dirty="0"/>
        </a:p>
      </dsp:txBody>
      <dsp:txXfrm>
        <a:off x="3153" y="3103943"/>
        <a:ext cx="1315268" cy="657634"/>
      </dsp:txXfrm>
    </dsp:sp>
    <dsp:sp modelId="{54FC3EA4-D510-4949-AC83-9379B5AB0063}">
      <dsp:nvSpPr>
        <dsp:cNvPr id="0" name=""/>
        <dsp:cNvSpPr/>
      </dsp:nvSpPr>
      <dsp:spPr>
        <a:xfrm>
          <a:off x="3981840" y="1236262"/>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Analog</a:t>
          </a:r>
          <a:endParaRPr lang="en-SG" sz="2200" kern="1200" dirty="0"/>
        </a:p>
      </dsp:txBody>
      <dsp:txXfrm>
        <a:off x="3981840" y="1236262"/>
        <a:ext cx="1315268" cy="657634"/>
      </dsp:txXfrm>
    </dsp:sp>
    <dsp:sp modelId="{26B1B344-3086-41BA-81CF-0B0123B0685D}">
      <dsp:nvSpPr>
        <dsp:cNvPr id="0" name=""/>
        <dsp:cNvSpPr/>
      </dsp:nvSpPr>
      <dsp:spPr>
        <a:xfrm>
          <a:off x="3186103" y="217010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Quartz</a:t>
          </a:r>
          <a:endParaRPr lang="en-SG" sz="2200" kern="1200" dirty="0"/>
        </a:p>
      </dsp:txBody>
      <dsp:txXfrm>
        <a:off x="3186103" y="2170103"/>
        <a:ext cx="1315268" cy="657634"/>
      </dsp:txXfrm>
    </dsp:sp>
    <dsp:sp modelId="{C288A156-2CFF-4E54-8F4F-3DBFE17AFD4F}">
      <dsp:nvSpPr>
        <dsp:cNvPr id="0" name=""/>
        <dsp:cNvSpPr/>
      </dsp:nvSpPr>
      <dsp:spPr>
        <a:xfrm>
          <a:off x="4777578" y="217010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Manual</a:t>
          </a:r>
          <a:endParaRPr lang="en-SG" sz="2200" kern="1200" dirty="0"/>
        </a:p>
      </dsp:txBody>
      <dsp:txXfrm>
        <a:off x="4777578" y="2170103"/>
        <a:ext cx="1315268" cy="657634"/>
      </dsp:txXfrm>
    </dsp:sp>
    <dsp:sp modelId="{13989914-780E-4B2F-A512-B670345DEC1C}">
      <dsp:nvSpPr>
        <dsp:cNvPr id="0" name=""/>
        <dsp:cNvSpPr/>
      </dsp:nvSpPr>
      <dsp:spPr>
        <a:xfrm>
          <a:off x="3186103" y="3103943"/>
          <a:ext cx="1315268" cy="657634"/>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SG" sz="2200" kern="1200" dirty="0" smtClean="0"/>
            <a:t>Automatic</a:t>
          </a:r>
          <a:endParaRPr lang="en-SG" sz="2200" kern="1200" dirty="0"/>
        </a:p>
      </dsp:txBody>
      <dsp:txXfrm>
        <a:off x="3186103" y="3103943"/>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7E9AE0-B4BD-4968-A72E-EEA3300C9E49}" type="slidenum">
              <a:rPr lang="en-SG" smtClean="0"/>
              <a:t>‹#›</a:t>
            </a:fld>
            <a:endParaRPr lang="en-SG"/>
          </a:p>
        </p:txBody>
      </p:sp>
    </p:spTree>
    <p:extLst>
      <p:ext uri="{BB962C8B-B14F-4D97-AF65-F5344CB8AC3E}">
        <p14:creationId xmlns:p14="http://schemas.microsoft.com/office/powerpoint/2010/main" val="24826723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60432" y="116632"/>
            <a:ext cx="477416" cy="365125"/>
          </a:xfrm>
          <a:prstGeom prst="rect">
            <a:avLst/>
          </a:prstGeom>
        </p:spPr>
        <p:txBody>
          <a:bodyPr vert="horz" lIns="91440" tIns="45720" rIns="91440" bIns="45720" rtlCol="0" anchor="ctr"/>
          <a:lstStyle>
            <a:lvl1pPr algn="r">
              <a:defRPr sz="1500">
                <a:solidFill>
                  <a:schemeClr val="tx1"/>
                </a:solidFill>
              </a:defRPr>
            </a:lvl1pPr>
          </a:lstStyle>
          <a:p>
            <a:fld id="{667E9AE0-B4BD-4968-A72E-EEA3300C9E49}" type="slidenum">
              <a:rPr lang="en-SG" smtClean="0"/>
              <a:pPr/>
              <a:t>‹#›</a:t>
            </a:fld>
            <a:endParaRPr lang="en-SG" dirty="0"/>
          </a:p>
        </p:txBody>
      </p:sp>
      <p:cxnSp>
        <p:nvCxnSpPr>
          <p:cNvPr id="8" name="Straight Connector 7"/>
          <p:cNvCxnSpPr/>
          <p:nvPr userDrawn="1"/>
        </p:nvCxnSpPr>
        <p:spPr>
          <a:xfrm>
            <a:off x="899592" y="1196752"/>
            <a:ext cx="7632848" cy="0"/>
          </a:xfrm>
          <a:prstGeom prst="line">
            <a:avLst/>
          </a:prstGeom>
          <a:ln w="5715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355976" y="488866"/>
            <a:ext cx="4311950" cy="707886"/>
          </a:xfrm>
          <a:prstGeom prst="rect">
            <a:avLst/>
          </a:prstGeom>
          <a:noFill/>
        </p:spPr>
        <p:txBody>
          <a:bodyPr wrap="none" rtlCol="0">
            <a:spAutoFit/>
          </a:bodyPr>
          <a:lstStyle/>
          <a:p>
            <a:r>
              <a:rPr lang="en-SG" sz="4000" b="1" dirty="0" smtClean="0">
                <a:solidFill>
                  <a:schemeClr val="tx2">
                    <a:lumMod val="60000"/>
                    <a:lumOff val="40000"/>
                  </a:schemeClr>
                </a:solidFill>
                <a:effectLst>
                  <a:outerShdw blurRad="38100" dist="38100" dir="2700000" algn="tl">
                    <a:srgbClr val="000000">
                      <a:alpha val="43137"/>
                    </a:srgbClr>
                  </a:outerShdw>
                </a:effectLst>
              </a:rPr>
              <a:t>TYPE</a:t>
            </a:r>
            <a:r>
              <a:rPr lang="en-SG" sz="4000" b="1" baseline="0" dirty="0" smtClean="0">
                <a:solidFill>
                  <a:schemeClr val="tx2">
                    <a:lumMod val="60000"/>
                    <a:lumOff val="40000"/>
                  </a:schemeClr>
                </a:solidFill>
                <a:effectLst>
                  <a:outerShdw blurRad="38100" dist="38100" dir="2700000" algn="tl">
                    <a:srgbClr val="000000">
                      <a:alpha val="43137"/>
                    </a:srgbClr>
                  </a:outerShdw>
                </a:effectLst>
              </a:rPr>
              <a:t>S OF WATCHES</a:t>
            </a:r>
            <a:endParaRPr lang="en-SG" sz="4000" b="1" dirty="0">
              <a:solidFill>
                <a:schemeClr val="tx2">
                  <a:lumMod val="60000"/>
                  <a:lumOff val="40000"/>
                </a:schemeClr>
              </a:solidFill>
              <a:effectLst>
                <a:outerShdw blurRad="38100" dist="38100" dir="2700000" algn="tl">
                  <a:srgbClr val="000000">
                    <a:alpha val="43137"/>
                  </a:srgbClr>
                </a:outerShdw>
              </a:effectLst>
            </a:endParaRPr>
          </a:p>
        </p:txBody>
      </p:sp>
      <p:sp>
        <p:nvSpPr>
          <p:cNvPr id="11" name="Action Button: Back or Previous 10">
            <a:hlinkClick r:id="" action="ppaction://hlinkshowjump?jump=previousslide" highlightClick="1"/>
          </p:cNvPr>
          <p:cNvSpPr/>
          <p:nvPr userDrawn="1"/>
        </p:nvSpPr>
        <p:spPr>
          <a:xfrm>
            <a:off x="7380312" y="6165304"/>
            <a:ext cx="360040" cy="360040"/>
          </a:xfrm>
          <a:prstGeom prst="actionButtonBackPrevious">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SG">
              <a:solidFill>
                <a:schemeClr val="tx2">
                  <a:lumMod val="60000"/>
                  <a:lumOff val="40000"/>
                </a:schemeClr>
              </a:solidFill>
            </a:endParaRPr>
          </a:p>
        </p:txBody>
      </p:sp>
      <p:sp>
        <p:nvSpPr>
          <p:cNvPr id="12" name="Action Button: Forward or Next 11">
            <a:hlinkClick r:id="" action="ppaction://hlinkshowjump?jump=nextslide" highlightClick="1"/>
          </p:cNvPr>
          <p:cNvSpPr/>
          <p:nvPr userDrawn="1"/>
        </p:nvSpPr>
        <p:spPr>
          <a:xfrm>
            <a:off x="8100392" y="6165304"/>
            <a:ext cx="360040" cy="360040"/>
          </a:xfrm>
          <a:prstGeom prst="actionButtonForwardNex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SG">
              <a:solidFill>
                <a:schemeClr val="tx2">
                  <a:lumMod val="60000"/>
                  <a:lumOff val="40000"/>
                </a:schemeClr>
              </a:solidFill>
            </a:endParaRPr>
          </a:p>
        </p:txBody>
      </p:sp>
      <p:sp>
        <p:nvSpPr>
          <p:cNvPr id="13" name="Action Button: Beginning 12">
            <a:hlinkClick r:id="" action="ppaction://hlinkshowjump?jump=firstslide" highlightClick="1"/>
          </p:cNvPr>
          <p:cNvSpPr/>
          <p:nvPr userDrawn="1"/>
        </p:nvSpPr>
        <p:spPr>
          <a:xfrm>
            <a:off x="7020272" y="6165304"/>
            <a:ext cx="360040" cy="360040"/>
          </a:xfrm>
          <a:prstGeom prst="actionButtonBeginning">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SG">
              <a:solidFill>
                <a:schemeClr val="tx2">
                  <a:lumMod val="60000"/>
                  <a:lumOff val="40000"/>
                </a:schemeClr>
              </a:solidFill>
            </a:endParaRPr>
          </a:p>
        </p:txBody>
      </p:sp>
      <p:sp>
        <p:nvSpPr>
          <p:cNvPr id="14" name="Action Button: End 13">
            <a:hlinkClick r:id="" action="ppaction://hlinkshowjump?jump=lastslide" highlightClick="1"/>
          </p:cNvPr>
          <p:cNvSpPr/>
          <p:nvPr userDrawn="1"/>
        </p:nvSpPr>
        <p:spPr>
          <a:xfrm>
            <a:off x="8460432" y="6165304"/>
            <a:ext cx="360040" cy="360040"/>
          </a:xfrm>
          <a:prstGeom prst="actionButtonEnd">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SG">
              <a:solidFill>
                <a:schemeClr val="tx2">
                  <a:lumMod val="60000"/>
                  <a:lumOff val="40000"/>
                </a:schemeClr>
              </a:solidFill>
            </a:endParaRPr>
          </a:p>
        </p:txBody>
      </p:sp>
      <p:sp>
        <p:nvSpPr>
          <p:cNvPr id="15" name="Action Button: Home 14">
            <a:hlinkClick r:id="" action="ppaction://hlinkshowjump?jump=firstslide" highlightClick="1"/>
          </p:cNvPr>
          <p:cNvSpPr/>
          <p:nvPr userDrawn="1"/>
        </p:nvSpPr>
        <p:spPr>
          <a:xfrm>
            <a:off x="7740352" y="6165304"/>
            <a:ext cx="360040" cy="360040"/>
          </a:xfrm>
          <a:prstGeom prst="actionButtonHome">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SG">
              <a:solidFill>
                <a:schemeClr val="tx2">
                  <a:lumMod val="60000"/>
                  <a:lumOff val="40000"/>
                </a:schemeClr>
              </a:solidFill>
            </a:endParaRPr>
          </a:p>
        </p:txBody>
      </p:sp>
    </p:spTree>
    <p:extLst>
      <p:ext uri="{BB962C8B-B14F-4D97-AF65-F5344CB8AC3E}">
        <p14:creationId xmlns:p14="http://schemas.microsoft.com/office/powerpoint/2010/main" val="248088423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b="1" kern="1200" baseline="0">
          <a:solidFill>
            <a:schemeClr val="tx2">
              <a:lumMod val="60000"/>
              <a:lumOff val="4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xplainthatstuff.com/electronics.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45288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76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299375"/>
            <a:ext cx="3786229" cy="477054"/>
          </a:xfrm>
          <a:prstGeom prst="rect">
            <a:avLst/>
          </a:prstGeom>
        </p:spPr>
        <p:txBody>
          <a:bodyPr wrap="none">
            <a:spAutoFit/>
          </a:bodyPr>
          <a:lstStyle/>
          <a:p>
            <a:r>
              <a:rPr lang="en-SG" sz="2500" b="1" dirty="0" smtClean="0"/>
              <a:t>What is digital technology?</a:t>
            </a:r>
            <a:endParaRPr lang="en-SG" sz="2500" b="1" dirty="0"/>
          </a:p>
        </p:txBody>
      </p:sp>
      <p:sp>
        <p:nvSpPr>
          <p:cNvPr id="3" name="Rectangle 2"/>
          <p:cNvSpPr/>
          <p:nvPr/>
        </p:nvSpPr>
        <p:spPr>
          <a:xfrm>
            <a:off x="1056251" y="2996952"/>
            <a:ext cx="4235829" cy="2246769"/>
          </a:xfrm>
          <a:prstGeom prst="rect">
            <a:avLst/>
          </a:prstGeom>
        </p:spPr>
        <p:txBody>
          <a:bodyPr wrap="square">
            <a:spAutoFit/>
          </a:bodyPr>
          <a:lstStyle/>
          <a:p>
            <a:pPr algn="just"/>
            <a:r>
              <a:rPr lang="en-SG" sz="2000" b="1" dirty="0" smtClean="0">
                <a:solidFill>
                  <a:srgbClr val="032FEB"/>
                </a:solidFill>
              </a:rPr>
              <a:t>Digital is entirely different. Instead of storing words, pictures, and sounds as representations on things like plastic film or magnetic tape, we first convert the information into numbers (digits) and display or store the numbers instead.</a:t>
            </a:r>
            <a:endParaRPr lang="en-SG" sz="2000" b="1" dirty="0">
              <a:solidFill>
                <a:srgbClr val="032FEB"/>
              </a:solidFill>
            </a:endParaRPr>
          </a:p>
        </p:txBody>
      </p:sp>
      <p:pic>
        <p:nvPicPr>
          <p:cNvPr id="1026" name="Picture 2" descr="C:\Users\student\Desktop\Digi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046" y="2002487"/>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09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517" y="2322458"/>
            <a:ext cx="3853491" cy="477054"/>
          </a:xfrm>
          <a:prstGeom prst="rect">
            <a:avLst/>
          </a:prstGeom>
        </p:spPr>
        <p:txBody>
          <a:bodyPr wrap="none">
            <a:spAutoFit/>
          </a:bodyPr>
          <a:lstStyle/>
          <a:p>
            <a:r>
              <a:rPr lang="en-SG" sz="2500" b="1" dirty="0" smtClean="0"/>
              <a:t>What is </a:t>
            </a:r>
            <a:r>
              <a:rPr lang="en-SG" sz="2500" b="1" dirty="0" err="1" smtClean="0"/>
              <a:t>analog</a:t>
            </a:r>
            <a:r>
              <a:rPr lang="en-SG" sz="2500" b="1" dirty="0" smtClean="0"/>
              <a:t> technology?</a:t>
            </a:r>
            <a:endParaRPr lang="en-SG" sz="2500" b="1" dirty="0"/>
          </a:p>
        </p:txBody>
      </p:sp>
      <p:sp>
        <p:nvSpPr>
          <p:cNvPr id="3" name="Rectangle 2"/>
          <p:cNvSpPr/>
          <p:nvPr/>
        </p:nvSpPr>
        <p:spPr>
          <a:xfrm>
            <a:off x="971600" y="2924944"/>
            <a:ext cx="4608512" cy="2554545"/>
          </a:xfrm>
          <a:prstGeom prst="rect">
            <a:avLst/>
          </a:prstGeom>
        </p:spPr>
        <p:txBody>
          <a:bodyPr wrap="square">
            <a:spAutoFit/>
          </a:bodyPr>
          <a:lstStyle/>
          <a:p>
            <a:pPr algn="just"/>
            <a:r>
              <a:rPr lang="en-SG" sz="2000" b="1" dirty="0" smtClean="0">
                <a:solidFill>
                  <a:srgbClr val="032FEB"/>
                </a:solidFill>
              </a:rPr>
              <a:t>People accept digital things easily enough, often by thinking of them as </a:t>
            </a:r>
            <a:r>
              <a:rPr lang="en-SG" sz="2000" b="1" dirty="0" smtClean="0">
                <a:solidFill>
                  <a:srgbClr val="032FEB"/>
                </a:solidFill>
                <a:hlinkClick r:id="rId2"/>
              </a:rPr>
              <a:t>electronic</a:t>
            </a:r>
            <a:r>
              <a:rPr lang="en-SG" sz="2000" b="1" dirty="0" smtClean="0">
                <a:solidFill>
                  <a:srgbClr val="032FEB"/>
                </a:solidFill>
              </a:rPr>
              <a:t>, computerized, and perhaps not even worth trying to understand. But the concept of </a:t>
            </a:r>
            <a:r>
              <a:rPr lang="en-SG" sz="2000" b="1" dirty="0" err="1" smtClean="0">
                <a:solidFill>
                  <a:srgbClr val="032FEB"/>
                </a:solidFill>
              </a:rPr>
              <a:t>analog</a:t>
            </a:r>
            <a:r>
              <a:rPr lang="en-SG" sz="2000" b="1" dirty="0" smtClean="0">
                <a:solidFill>
                  <a:srgbClr val="032FEB"/>
                </a:solidFill>
              </a:rPr>
              <a:t> technology often seems more baffling—especially when people try to explain it in pages like this! So what's it all about? </a:t>
            </a:r>
            <a:endParaRPr lang="en-SG" sz="2000" b="1" dirty="0">
              <a:solidFill>
                <a:srgbClr val="032FEB"/>
              </a:solidFill>
            </a:endParaRPr>
          </a:p>
        </p:txBody>
      </p:sp>
      <p:pic>
        <p:nvPicPr>
          <p:cNvPr id="2050" name="Picture 2" descr="C:\Users\student\Desktop\ana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060848"/>
            <a:ext cx="342567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46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117</Words>
  <Application>Microsoft Office PowerPoint</Application>
  <PresentationFormat>On-screen Show (4:3)</PresentationFormat>
  <Paragraphs>13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NANYANG TECHNOLOGICAL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4</cp:revision>
  <dcterms:created xsi:type="dcterms:W3CDTF">2016-06-08T08:01:11Z</dcterms:created>
  <dcterms:modified xsi:type="dcterms:W3CDTF">2016-06-08T08:33:32Z</dcterms:modified>
</cp:coreProperties>
</file>