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43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776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53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41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6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595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10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13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835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803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730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676F-A365-464E-B827-8219E82C71DA}" type="datetimeFigureOut">
              <a:rPr lang="fr-CA" smtClean="0"/>
              <a:t>2013-12-10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43A2-40A6-4789-BA48-2F3A24DAE9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480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frm=1&amp;source=images&amp;cd=&amp;cad=rja&amp;docid=gcSMBFM4dTcqzM&amp;tbnid=ZQxX2CLytPul3M:&amp;ved=0CAUQjRw&amp;url=http%3A%2F%2Fzabaque.uqac.ca%2Fvie%2Fvie01%2Finfonut.htm&amp;ei=Y3mnUtKXC4qhrAHGqYCQCw&amp;bvm=bv.57799294,d.cWc&amp;psig=AFQjCNEodEycYV-XaCa3e7lhekV0Rn14Ig&amp;ust=138679369653118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712968" cy="4536504"/>
          </a:xfrm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Les besoins alimentaires </a:t>
            </a:r>
            <a:br>
              <a:rPr lang="fr-CA" dirty="0" smtClean="0">
                <a:solidFill>
                  <a:srgbClr val="FFFF00"/>
                </a:solidFill>
              </a:rPr>
            </a:br>
            <a:r>
              <a:rPr lang="fr-CA" dirty="0" smtClean="0">
                <a:solidFill>
                  <a:srgbClr val="FFFF00"/>
                </a:solidFill>
              </a:rPr>
              <a:t>de l’être humain</a:t>
            </a:r>
            <a:endParaRPr lang="fr-CA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audrey.poitras\AppData\Local\Microsoft\Windows\Temporary Internet Files\Content.IE5\B9URIBWR\MC9004405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6014"/>
            <a:ext cx="2088232" cy="216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udrey.poitras\AppData\Local\Microsoft\Windows\Temporary Internet Files\Content.IE5\FWM943LI\MC900232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34732"/>
            <a:ext cx="2070555" cy="284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udrey.poitras\AppData\Local\Microsoft\Windows\Temporary Internet Files\Content.IE5\NL71SSAD\MC9002334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1621"/>
            <a:ext cx="2808312" cy="240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40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L’eau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A" dirty="0" smtClean="0">
                <a:solidFill>
                  <a:schemeClr val="bg1"/>
                </a:solidFill>
              </a:rPr>
              <a:t>Elle est essentielle pour l’être humain. 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chemeClr val="bg1"/>
                </a:solidFill>
              </a:rPr>
              <a:t>Entre autres: </a:t>
            </a:r>
          </a:p>
          <a:p>
            <a:pPr marL="0" indent="0" algn="ctr"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Notre corps est formé d’environ 56 % d’eau. C’est la principale composante!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C’est elle qui transporte dans le corps et dans les cellules les nutriments et les globules pour les nourrir ou les réparer.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C’est elle qui permet d’éliminer les toxines du corps (urine</a:t>
            </a:r>
            <a:r>
              <a:rPr lang="fr-CA" dirty="0" smtClean="0">
                <a:solidFill>
                  <a:schemeClr val="bg1"/>
                </a:solidFill>
              </a:rPr>
              <a:t>) et de garder une température stable dans  le corps</a:t>
            </a:r>
            <a:r>
              <a:rPr lang="fr-CA" dirty="0" smtClean="0">
                <a:solidFill>
                  <a:schemeClr val="bg1"/>
                </a:solidFill>
              </a:rPr>
              <a:t> (transpiration).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C’est elle qui fabrique les ions du système nerveux.</a:t>
            </a:r>
          </a:p>
        </p:txBody>
      </p:sp>
    </p:spTree>
    <p:extLst>
      <p:ext uri="{BB962C8B-B14F-4D97-AF65-F5344CB8AC3E}">
        <p14:creationId xmlns:p14="http://schemas.microsoft.com/office/powerpoint/2010/main" val="237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Les glucides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Ce </a:t>
            </a:r>
            <a:r>
              <a:rPr lang="fr-CA" dirty="0" smtClean="0">
                <a:solidFill>
                  <a:schemeClr val="bg1"/>
                </a:solidFill>
              </a:rPr>
              <a:t>sont les premières sources d’énergie utilisables pour le corps. 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Le corps les stocke dans les muscles et dans le foie pour les utiliser quand il en aura besoin.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C’est surtout le cœur, les muscles et le cerveau qui les utilisent.</a:t>
            </a:r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Il en existe des simples (sucres rapides: glucose, fructose) et des complexes (sucres lents: amidon = pain, pomme de terre).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Les sucres lents sont bénéfiques pour le corps alors que les sucres rapides sont néfastes.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5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Les lipides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Ce </a:t>
            </a:r>
            <a:r>
              <a:rPr lang="fr-CA" dirty="0" smtClean="0">
                <a:solidFill>
                  <a:schemeClr val="bg1"/>
                </a:solidFill>
              </a:rPr>
              <a:t>sont les nutriments les plus riches en énergie.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Ils sont stockés sous forme de graisse pour que le corps les utilise lorsqu’il en aura besoin (une fois que tous les glucides seront pris).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0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Les protéines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Il en existe plus de 100 000 différentes sortes.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Elles occupent plusieurs fonctions dans le corps, exemple: permettre le transfert des molécules entre les cellules, capter les signaux extérieurs et les transmettre dans le corps, permettre de bouger aux cellules et aux parties du corps.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Ce sont les protéines qui font que les muscles peuvent se contracter. 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4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Les vitamines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Elles permettent à différentes parties du corps de mieux de développer. Elles aident le corps.</a:t>
            </a:r>
          </a:p>
          <a:p>
            <a:pPr marL="0" indent="0" algn="ctr">
              <a:buNone/>
            </a:pPr>
            <a:r>
              <a:rPr lang="fr-CA" dirty="0" smtClean="0">
                <a:solidFill>
                  <a:schemeClr val="bg1"/>
                </a:solidFill>
              </a:rPr>
              <a:t>Exemples:</a:t>
            </a:r>
          </a:p>
          <a:p>
            <a:pPr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Vitamine A = bonne vision, croissance des os, combat les infections</a:t>
            </a:r>
          </a:p>
          <a:p>
            <a:pPr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Vitamine B1 = production d’énergie, croissance, influx nerveux</a:t>
            </a:r>
          </a:p>
          <a:p>
            <a:pPr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Vitamine C = os, dents, gencives, combat les infections, cicatrisation</a:t>
            </a:r>
          </a:p>
          <a:p>
            <a:pPr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Vitamine D = os, dents, système immunitaire</a:t>
            </a:r>
            <a:endParaRPr lang="fr-C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3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Les minéraux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95799"/>
            <a:ext cx="8229600" cy="5445224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Ils permettent à au corps de bien fonctionner, mais ils n’apportent pas d’énergie. 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Ils s’influencent entre eux. Il est important d’en avoir une petite quantité de chacun sans exagérer. 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Quelques exemples: le calcium (os, dents, contraction des muscles, envoi des messages au système nerveux), le magnésium (permet de transformer les aliments en énergie, permet à plusieurs hormones de fonctionner), le fer (permet au sang de transporter l’oxygène et le gaz carbonique des cellules).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2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 smtClean="0">
                <a:solidFill>
                  <a:srgbClr val="FFFF00"/>
                </a:solidFill>
              </a:rPr>
              <a:t>Le tableau des informations nutritionnelles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5" name="AutoShape 2" descr="data:image/jpeg;base64,/9j/4AAQSkZJRgABAQAAAQABAAD/2wCEAAkGBhQSEBUUEhMRFRUWFxgVGRcXFSQWFxkfFRcVHBYYGBcYJyYhGBklGRcWHy8gIycpLC0sGB4xNTAqNScrLikBCQoKBQUFDQUFDSkYEhgpKSkpKSkpKSkpKSkpKSkpKSkpKSkpKSkpKSkpKSkpKSkpKSkpKSkpKSkpKSkpKSkpKf/AABEIANQAnAMBIgACEQEDEQH/xAAbAAACAwEBAQAAAAAAAAAAAAAABQMEBgIBB//EAEYQAAIBAgMDBwcKBAYBBQAAAAECAwQRABIhBRMxBhQWIjJUlEFTdJOz0tMHFSNRVWGRktHiNVJxgSQzQmKh1CU0coKxsv/EABQBAQAAAAAAAAAAAAAAAAAAAAD/xAAUEQEAAAAAAAAAAAAAAAAAAAAA/9oADAMBAAIRAxEAPwD6rtCtqDVbmAwLaISlpEZ73dlAARlt2fL9eDc1/nqL1EnxceqP/JN6KvtpMfOn5VVFLQbQo2klkq4agU8DM2aRlqz9AwY6lguf+lhgPom5r/PUPqJPi4NzX+eovUSfFxj6v5QX2aY6eaKORY2igZ2rFNTJmyhplgszZLknrMCfuxzDy6NH84vKWlPzjzeFHlCKCyJYZ3uI4xqSeAwGy3Nf56h9RJ8XBua/z1F6iT4uMo3yuBaSolMEbS00kMbpFUiSJhOeo6TqpBHG4toRY4ZcpPlD5pLVx7jPzamSpvvcufPIEyWynLa976/0wDncV/nqH1EnxcG5r/PUPqJPi4k5NbUmqIN7PTiDN1kXeiQlCqsrNYAK2pGXW1sZOg+VCaQU0rUOSnqKnmgk5wGYOZGRWCZBdLqbkkHj9QzBqNxX+eofUSfFwbmv89Q+ok+LhBJ8pdqKpqeb/wDp6w0eTe9rrxrvM2Tq/wCZ2bHhx1xSTlpVx12197ErQUcQdEEoFssW8TgtyZASxOuTQa2wGs3Nf56h9RJ8XBua/wA9Q+ok+LjJVXK2eV9nSSU80AnnvCiVYAkVocy79Qh0JIGW+l7301T7K5YVMtBTS1W9BfaaRK8U4jLAtLdGUIfoly5cn+rQ3FsB9F3Ff56i9RJ8XBua/wA9Q+ok+LhDUfKVkjmBpv8AEx1i0Swbz/MaQgxuHyaKY8z9k9n78UpvlgRahxuodxHPzZn50onvmCGRaYjM0QY8b8NfIRgNZuK/z1F6iT4uDcV/nqL1EnxcORj3AJdxX+eovUSfFwbiv89Reok+Lh1gwCXcV/nqL1EnxcSbArpJRKJt2XimaK6KVUgKhBsxYjtfX5MNsJeTXaq/Sn9nDgBP4k3oqe2kws2p8ncM+1Ia9nYNEFvHYFHZM27Zr+Vc3/AwzH8Sb0VPbSYyuzdvVkkEbXqnEkUDtJuAmWR0kMiLlja8ekVmCtqw61ibB3tL5JhK1QBWSpFPOKkpukZt4CDrKes0Ytomlvrxdr/k0ilSoBmkDTVQrUcKpMUihQLKbh101B43/vhpyUnqZFMlSXBKQgIYxGATBE0pGma+9LjU2GWwwi2jQMtOImWrcmepyu28kCAscsriLrOQD1BoL+VbXAWJ/k33tFPT1FVJI0zI+8WNIhGYzdN3EosFvxBJvfyYhqvkwM3OWnrJpZKmnWnd92qgZHDAoi6AaAW/qb64s7GpHTaBIEsmbPneWAoUUKm7Ky3yvmI7I1+5ba8zS1+8zB58t5GyCJcvUqo1jTs3s0Jc8bm17i2A1lHT7uJEBvlVUv5TlAF/+MZeL5O0WkpqbfPamqxVhsouxEskmQjyDr2uPqxf5KVJFOIikwkjD3zxsqn6R7WdhZvJwPDGaip5nlpXAlYFKU3yuwLGaU1dpFISKyt1w4bOtlWx1wE9b8lWcVEa1kyU88/OtyI1NpMysbudWTqiy6WsDc2ww2hyA3lRWyipkRK6Dcyx5FIBEYjR1bjoo7PlJOuJtl0BgpqmeKIRyOHMcbXUKsWcQhgx0J1c3t27XsBhdsfaksk8YMssoWoVA0kYibI9G0koKqF0D5DqP5R95BrU8jFfmH0jjmLBl6o+ktGE638vC+mFFJ8loSFYTVStFHWJWRqY1uhUuWQsO0GL3vpw4Y3Yx7gMtV8gIZNqJtAswdFtu7DIzhWVJD/uVWt/ZfqxRT5NAlQzxVUkcDzGoaERITnJuwWZhmWMkarb+hGNvgwBgwYMAYMGDAGEvJrtVfpT+zhw6wl5Ndqr9Kf2cOAgrc/PJt0VEnMuoW7IbeS5c33XtfGI2cdvutoKjZDKlltHZlWwFh1RYaeTG8aQLtByxAUUikkmwAEslySeAtjIS0cAZd1tWjiUNUsVSZVF52coeq4zFQwXXyKLWwHPNOUvntm/l/bg5pyl89s38v7ceS0UVwF21TqgEwtzkErvYyoYHPqQxvqbCwtbDXYtZBHOZp9p0chysAi1ICKXckkBnIPVsouPJgFfNOUvntm/l/bg5pyl89s38v7cbbpfRd8o/EJ72DpfRd8o/EJ72AxPNOUvntm/l/bjlKDlIOEuzBqToluOpPZ+vXG46X0XfKPxCe9g6X0XfKPxCe9gMQaPlKdDLs23/t/bivS7C5QRACI7JQC9gkQUDNa9gF8th+Axv+l9F3yj8QnvYOl9F3yj8QnvYDBzHlEhs1TspTlLWNgbLYFrEcASLn78Tc05S+e2b+X9uG/Kapo6llkjrqBJkVlWRp0P+5Ftmtl3gVjoezbUEjEW1KuGVkZdrUiMISjjfrkeQI6xyFQ4sAZHYjy5U/lwCsQ8pCSon2ZcWuLai97XGXS9jjrmnKXz2zfy/txDT7OiUofnikusis3+IF2VHkKqWz3OVXyi+lr38mGOymhSaJ59rUkixAgKKm2bKqrGz3ksW0JI4XbhpgKnNOUvntm/l/bjmSDlIoJafZgA1JIsBbib5ccTR3mmy7Xo1V7lXNVfWTnysCgcZWRaiGxWwO5ThbT2v2bDLvL7XozeTOl6gaXFQAxs+jKsyoMtgREtxc6B43SIEA1GygWtYaXN+FhbXEvNOUvntm/l/biKTZsJleQbYo1YgqHE4LgFiy8XyjLcKALCyKTrjtaOPIB880wcRlARVaLmFWDa76j6eLU6/Qi1tLAw2HT7eFTGauShMGb6QRiz2seGnG9saXk12qv0p/Zw4zWyqaIVsTR7UgkQPJlgFRnYhzIwRRnOfti9723Yt92l5Ndqr9Kf2cOA5aMNtB1YAg0qggi4IMsgIIPEYymyJopIRVybP2YKWSJ5kVUQTqEIy5t5ZGJXUkFQvAk8cat3y7QcgFrUimw4m0smgvYX/rhAdi0t5D80Vn0gKsOpYBmDNkG+tFdgCcltQDgKEPKDZ7MrLQU27KSDKKeNpTKlRDAkaZeowZpNDe3A3AxLXbboFjkybOj3qRVEjq1NGRDza4fe2IuM2WwUm4YW+67820+UqdlVpDBwb5CTvHSRjmM1828RWzXuCL3x3HRQqjINl1uVo5IWvkJZJmzShmM12LNqWJv9+Aoy8odlJJLGaKFmhVi2Smja5jCGRQou4sHGrADRteqcXC9C9CKmGiozmdYwDDHJq0qxk2hzF7XLZV6xtbQ47akhLO3zZXgyAhrMoBvluwUTWDHIt2Av1RriWMRrAYV2bXBC+8PYzZ82febzfZs+YXzXvgFez5oJMrfN+zwitDHL9CA+aeZolyKVuuU5GKvr1iNCuuuHJWj7nSeoT9MIooIlZGGzK8FLEapYlWZlZxvvpGDO7AtcgsTxw26RydxrvyxfFwE/RSj7pSeoT9MHRSj7pSeoT9MQdI5O4135Yvi4Okcnca78sXxcBP0Uo+6UnqE/TB0Uo+6UnqE/TEHSOTuNd+WL4uDpHJ3Gu/LF8XAT9FKPulJ6hP0wdFKPulJ6hP0xB0jk7jXfli+Lg6RydxrvyxfFwE/RSj7pSeoT9MHRSj7pSeoT9MQdI5O4135Yvi4Okcnca78sXxcBP0Uo+6UnqE/TB0Uo+6UnqE/TEHSOTuNd+WL4uDpJJ3Gu/LF8XAW6fk7SxsHSmpkZdQywqrD+hAuMVuTXaq/Sn9nDjul247uFNHVoCbZnEeUfecshNv6DHHJrtVfpT+zhwAv8Sb0VPbSYyOx9uSNQUsNqlqhKiDe54pQQpqLMS5ADWUg8SLcdBjWMCdoPlIDc0WxIuAd7JYkXFxfyXH9cemjru9UnhG+PgMLsflbW1UcDFTKrPSOxWB4VRmmYPGGv9IuQK2bVR5dCAIU5S7QBab6Us0NOsl6V0SnLTT74LGwO8ZOquex0IJvbG4pdn1UaIkdTQolrIq0bBbcbKBPw/pjuBKx1DJWUTKeBFIxH9iKjAINn8pq41dKkydSWOPOscD6Fkcu7GRRlUMF1DXW4UqSb4uzVhjrWZ2mDLI5YWcximWnvmAAyn6QDUa5sw+7DErWBlTndJdsxAFG57NsxNp9LXA1+vBOlWsbO9ZRBFBLMaRsoC9q/09tADfAL9ilhtGTUy5zMWJSRGhAZd0CXYxujDRcqg2FxfU4l5O7dnlqzHKw1jlcxborujHKiKokP+YCpvf8AuLAgYsUMtVMmeOspCtyL8ydSCpswZWnBUg8QQCMeUmwalGZ45qFWftMtE1zrc67/AIXJOnlwGlwYS8zru9Ung3+Pg5nXd6pPBv8AHwDrBhLzOu71SeDf4+Dmdd3qk8G/x8A6wYS8zru9Ung3+Pg5nXd6pPBv8fAOsGEvM67vVJ4N/j4OZ13eqTwb/HwDlxobaYynJygnNPVxPPPvOczBZpB1iOpYgDKAnEDJYAcLWvhlzOu71SeDf4+POZ13eqTwb/HwCvYW0ZI5kjkE0gcZUc5rBQ0pzBWuSLixYtfIYb3vhrya7VX6U/s4cSUtLVhwZKimZPKq0zIxH3MZmsfvscR8mu1V+lP7OHAep/Em9FT20mLe2qEzU8kYtd1K6sVGvkzLqP6j8DwxUT+JN6KntpMNZ2IUlQGa2gJsD917G34YDEtyNqbRC9P1HWQWVVYZalZWUskYvmQBboIxe9w18TUPJKeMxqvN1jV43bKSCN0ZdFUADrB0OvDUa6HFysnqpdmyl0eGazWEXWeyvxC5b3yjhY38nHC7au061IWZDUlyal0ApwQN0QIIyFjY9cdbXLfWzLwwHlLyCkjeG0i5EjiBscuUxxsrhbLnKu7FiQ63zNe+mLuzeScqUc0BMSs7KyWsQCixW3jKqFwWj4kZsp1LHFarra1bsHnyuZT/AOnvuwlQgiChY2YFoidWV/rygAkS7WLy09KZ46hoyG3yCNjJm3Z3RaOEZrZtdFFiVJC+QJ9obHlNHPnCtJLMszRx3dSqtCDF5GYNHFZrC/Wawbgb3I6jaOlsybu8s7hLEZVkmkZBY2K9UjQgEfUOGE23tp1MFJT3kkjYU7u7LEJnMscSlUdSGspOcs2nZ7S3xr6JyY0LcSqk+TUgX0/rgJsGDBgDBgwYAwYMGAMGDBgK+0KrdRSSWzZEZ7Dy5VJt/wAYyvJflTVVEExKQvMsVPMmRSikVMIkyEMxuy6+UZur2b3xsiMU9mbGhp1KwRRxKTmIRcoJsBfT7gB/YYBTsblIzybufIj9kKFNywaS9yCypdVAC5jdllALZL4scmu1V+lP7OHFxNiQB0cRRhkBCtbUXLE/8sx/+R+vFPk12qv0p/Zw4DllJ2g4BsTSrY2vY72Sxt5cIDyrWzn5xbKis2fmJyMI2CuY3tllysQDkJxoVP8A5JvRU9tJjNtyLn5m9Fzyn5sImhiG765DMpQzNm1KKCOplve5wD7dTZQ3zhFlJyg7lLE/UDm1P3YggnkcyAbQW8cu5a9Oq9fKrZRmIzHKynS/HCLaXyc5zLu5qULI9TaN47pGtUkKl0UEWlQxkg+XOeHl52n8mxkYkVUZBkkaz37MkNNHmJVgTKNwTfTtnh5Qf11Q8Ku0u0olCZc14U6uYgLcA3FyQMdRtMzyIK5bxZc5NOoUZxdRmJsdLcPrxnan5OWZqm1RThZusqkF1LCojmDNnYsvYKsFazZybC1sC/Jrcz554GErBtQSSDVx1Dq4LZSAFKDTy304YBzteG0TST1sDpCu9N6VJCq27YUEnh9Q1xNtCqkgZVlr7FtRakzWFwCzlbhEuwGZrDXjhHWfJxnMwSemRXFTkYR2kPOrdSVgbNGluqBbspwy66Hb+x2nYmOWFVkhankzakKzAlkse3bMLHTUfVqEstPOpAavjUngDCg/+z9xx4IJyQBXx3YXUblLkfWOtqPvGONr8n0nn3peE6U4AYBiNxUCVrG/+perjO0/Jd4qqFVETossUhlyqMgiWXqI2e6rqOrl4u1tL5Q1fzZVd8Hh1/XB82VXfB4df1w1E6/zL+Iwc4X+ZfxGAVfNlV3weHX9cHzZVd8Hh1/XDXnC/wAy/iMHOF/mX8RgFXzZVd8Hh1/XB82VXfB4df1w15wv8y/iMHOF/mX8RgFXzZVd8Hh1/XB82VXfB4df1w15wv8AMv4jBzhf5l/EYBdT7PqVdS9UHUG5XcKtxbhcHTEXJrtVfpT+zhw2E6+RlP8AcYU8mu1V+lP7OHAeFAdouCAQaVQQeBBlkuDjGbM21AGk53QUkdlukSwHfMWmWKNULLu6hWLJZ0ewzC4A1xsme20HNibUqmw1JtLJoB9eEMOxaNA4GzazK6lSuUlVGcPljUyWiGcBupl1UHyDAUdsco6KOGUxbOVp4o5neJoIxutywW8pDWyliLbsuSLngMWBtnZ6LMZaSI7rnDnJTr2aedYiNTq2Zh9QIBOnDE0+xaN0CNs6tItICbNmfekNJvHEmaS7AN1ydQDxGOqzZNJL29nVpuZCbBlzb5w8gbLIMwLqGsbgEXAGAq1fKPZ0bODs9iqGa7iCPLanlWKZh18xVXZfJc30B1ww25TwQyEJRUbJFGs0paMBsrOVAjsLZrK7a/UB5bjyaipnDBtnVhDCYMMh1FRIskw/zP8AU6qfutpYYtV80Uzo8lFXFk4WQqCAwYBgrgOuYA2YEXGAj2kKKGbdcwWRrRXKQx5Rv3kSMXdl1LRtwFhpfFejraCV41ShFpGWPOYI8qO8RlEb9a+bJYkqGXrKL34MJq2Nn3jUVaWO713fmWdo9A/kZ2P99fJhRHs9VqY5Upq1UjZXEQh4ssbxgk7zK3VbiVLaAZrAABqei9J3Wn9Uv6Y86L0ndaf1S/piLpGe6Vvqh72DpGe6Vvqh72Am6L0ndaf1S/pg6L0ndaf1S/piHpGe6Vvqh72DpGe6Vvqh72Am6L0ndaf1S/pg6L0ndaf1S/piHpGe6Vvqh72DpGe6Vvqh72Am6L0ndaf1S/pg6L0ndaf1S/piHpGe6Vvqh72DpGe6Vvqh72A8rthUcUTyGlpyEVnIES3soJNtONhjL8nqiOop5WOz6QypHBMqxxggrUxB0GouWXrA2420FzbGnflCSLGkrSDprECP/wBYobGkipVKwUNagYgnqZz1VCqLu5IVVUKFvYAWAGAi5PyUzSqDT0sMo7AyBJCylsxVSAyjJkNj1gWZTYqcNeTXaq/Sn9nDijRxQmaMijq0YGwZ1IQG8jBnGchiGeQhiCQXP14vcmu1V+lP7OHAA/iTeip7aTHzeKsqAjDLXmqNJV85O8mGSURSlbRFdzkzBBGYmB63A4+jkH5xfKQDzVbEi4B3sliR5ccVa1UUbySVdOqIpdiaY2AQEsTZ/IATgMw3K+sQGJITJIhlsphfrItEskJL8CzTXHG5sRa+Iq7lLVBUlhLVJWOqIfm0sKkqKW14s1pMoeU8NchUWIJw/h2rOwvztFGYLd6GRNWKhQMzDiWUf3wyNJWd5g8MfiYD5/Hyor4jIY80qyVMpWWSCQK+WKl3UaoAxRHzSm4GuU28uNTyY5QVMtdPDOvUTOVKxFVXLJZVYuAwYoQeBDalTbDfmtZ3qDwx+Jika6YTCDn1Lvf5Obm/ZzW7ds2XrZeNtcAt2u06JUgyzZeexjO5ZVSNqaBmBaHKyxByRdCDmPWPaOO22vUR0NKczRsyNvJJIzKwyISgK6Hrm2ra246nDvmdZ3mDwx9/EFdyfnnULLLSSKDcB6TMAbW4F/qJH98A02LVNLTQyPbNJFG7WFhdkUmw8gucXbYTJs+sAAFTTgDQAUxsLcLfSY95lW96g8MfiYBxbBbCfmVb3qDwx+Jg5lW96g8MfiYBxbBbCfmVb3qDwx+Jg5lW96g8MfiYBxbBbCfmVb3qDwx+Jg5lW96g8MfiYC/tIuIZN0AZMjZL8M2U5L3/AN1sYb5PxUzUcyO86OVi+ldpD9I0Q36BZTmVlcEMUIW7XXKRjUvS1gBJqqcAC5JpyALeU/SYWUG2HnjeWKvpWRO03NyALgEHV+BBBB4EHS+Ai2HtOSOZI5BLJnBVWJawVXlswV7lhcEF2bNk3JOYscN+TXaq/Sn9nDiPZlTNI6kVdPKlg5CwEEqSyjrZzl6ysOH+k6Yk5Ndqr9Kf2cOA9T+JN6KntpMWeUOz2npJ4VIDSwyxgngDJGygm3kuRisn8Sb0VPbSYtbdQGmlzRb4BGbdeVyoJCjjqSAPL/fAItt8jjIirESyg5mWomllD/SQNlLSF2CkREW4dbgbm9E8g5Cj6wozJZFW5WIGpeV4lJXRGjIjJy21PVtoY9hU9FKckkFIWLZVMatqRG0jB43s0TBVPa46EeUCXNsvJvBSlkspzrAzKS+7yoLcX+kXT6yRxBwHdDyNljmgk+i6jXN2z5RvZWKou7AGkhAZDHqTcMABhu+ypmrRI6xNCrZowHKlW3WUyNGEtJJxUEvYKRpfCOSbZKsytDGGS4Iya5gyKy8dCrOoJNgNdbA2s1uyKQUyzRUdPZrG8x3KItmOZ21NrgAWBuWHk1wENFspxtXOYibSTyNOUYMVkRRHHmIysq6KAGOi6qpvfbg4xbUmz0ghlkosrTLmESxGRxZczmy65Qut7DyaXIGGtJyUoZI0kSmiKuquvVtowBGh4aHAP74L4TdC6Lu0X4YOhdF3aL8MA5vgvhN0Lou7Rfhg6F0XdovwwDm+C+E3Qui7tF+GDoXRd2i/DAOb4L4TdC6Lu0X4YOhdF3aL8MA0rIi8bqrZWZWAbLmykggHKdGsdbHjjK8i+Rj00EsVRu3WQRLlUs4+iiSPOXkswJyghRolgF4YbdC6Lu0X4YOhdF3aL8MBT2bsKohmUo6LESWkW5YkkvpdlLObFOuWU5hIxDZ9LnJrtVfpT+zhxJTclKWN1dKeJWU3DAag2tp/bEfJrtVfpT+zhwHJfLtFzqbUqnQXOksnADUn7scVm3oZY2jeCuKsCpHNZQbH6iFuD941BxKv8Sb0ZPbSYwOwKzaUVIa0u7qyBQk8zTZ3kqY0R90FUwKqF7gMb3H1XwGjaGnPWZdrGS4O93Mu8squoQEIAFyu40F+sTfNrjyKmpFsBFtPIMlk3E2QGMxkNly9r6JL+TjpqcKtq8ta0CpiXdCWNKlbJC+8j3ERZKg5iVKSMLKutiy6tZhitVctKkvUAdYJRy5SjGPNkphKtTGoe9nkOUHKbWFmvmGA0TCmzOyx7TTOS1lp5QFLMGZgMvEsNQ1xxFrEg+yCmMEcIi2kqxNvFK00obN1jmJyW4sTwsL6W0wtqeXFZGZWEMciIapEQI+8JpokdWLX6wJLAgAdnQ3xVf5R6pY4XKQlWkdSyLnaQK8QUxxCSx7bghHdrpe1r4BvtyYTRxrGK5XjzLvHpJmYh1yt1kym5HH+nkNiG1Bt6OKKOMRVxEaKgJpJbnKAAT1fuxT5VbRaOoiEczh89ON0DlDLJPlkKLlO/bLcFcwyDraXF+trcpZYqxYhuVQvTx5XVjJIJmId42BsAlgNQdb3tdbgx6Ux+ZrfCS+7g6Ux+ZrfCS+7hyMGATdKY/M1vhJfdwdKY/M1vhJfdw5wYBN0pj8zW+El93B0pj8zW+El93DnBgE3SmPzNb4SX3cHSmPzNb4SX3cOcGATdKY/M1vhJfdwdKY/M1vhJfdw5wYBXT8okd1URVYLG12ppEUf1ZlAUfecQ8mu1V+lP7OHDm2E3JrtVfpT+zhwEFZI61szRqHkFHdFJsGYSSlVv5Lmwxkulm3/ALIh9d+7G0Uf+Sb0VfbSYQUs9T2GMx5q0dNmOb6VpJ0tKSCN5lgERudM0kl/LgFXS3b/ANkQ+u/dj3pZt/7Ig9d+7Fyi5WzqtODI0jGNA+aELmZoWctcHMSHCpooW+YG7Y7qNtVoikLHP9HJ1VhZDdqIzghkOYESdQW1+/NrgF/Szb/2RD6792DpZt/7Ih9d+7Gs2RtKoapyyEGNxUEDdlcm4nVI+se0WRiTf6rjS+F/J3aVQa13lScQ1Ifd5+wu5a0eVQSY88RLNmC3ZcAj6V7f+yIfXfuxSm2ptp5lmbY0JdbWPODbq5spKZ8pIzGxIuL41vJqrMlXNlmmKhXDCUsWZt5o4jICQooBUBdWBuQLXaCHaE1LLaZ5Z1EhW6ggFmSO46xOci+YKNM0jKLbvAJ+lu3/ALJh9d+7B0t2/wDZMPrv3Y+m4MB8y6W7f+yYfXfuwdLdv/ZMPrv3Y+m4xW1JahZ5oV3xRN7WhrtYruWC0+ZdT/iCzZQdFUDhgE/S3b/2TD6792Dpbt/7Jh9d+7Fqo5U1EMTnO7OrysAYbjKgiKREkgkWYnQM5GtxY3u/PlYXZgRkDFgu4OqrWNCFDf7ogHvxvYjS4IKOlu3/ALJh9d+7B0t2/wDZMPrv3Yc7G2zVMYMwIj+gjZDGxP0sDO7mR7tdXAGv3g3JFuqipAq5d89WJhNGIEjZgDGVj1Cf5bqW3udmuQB5LLgEnS3b/wBkw+u/dg6W7f8AsmH137sanlJJULMhp2cncVWWMC6GRUUxFvvzaAE244rcnWaWOpSCecoVjEcsuZmWRo/pLZ7E2OUldMpZgMtrAFuwuUu2ZKmNKnZsUULNZ5BJmKix1tmPltjS8mu1V+lP7OHCjY213jnSKXfSZ7xo2uUAPLdrMcz2K5SxuQixse2cN+TXaq/Sn9nDgOWB+cHykBuarYkXAO9ksSARcX8lx/UYoUm1p5ZDHHW0LMM2nM5QDkOV8jGcB8p0OUm3lwxU/wDkm9FT20mFMew6sUyUwWlKQxCJXLMWlC5VFxl+iJjDZtXBYgWK3uDAisz5OdUWfLny80kva9r/AOfwvjuOOuN7VFHobH/ByDWwOl59ePEYz8PIucKoKU7IrP8AQFyI3RpC6xm0YVVF75cuW6gWtriaXkvVBWEe4+kjeIjeuFjDrT2Kkqxa26cDhxXhrYHnNq/vFH4ST4+Pea1/eKLwkn/Ywkn5DFn3gEO8zM+frZs3O0lja9u0sQdAfJmyjqk42eAzVJXVMsjxx1lAzx9oCkk01t5/UAggkXsQQdcdU1ZUyWyVuz2uzKLUrnVRdh/n/UQf6EHyjBsPYUsUo3gi3cccsSlSSZBLKr3ZSoCWCgWu1yT5BrA3JqaKTNSbuMZrAFibKFQXJYNcdWxQEdVIwCvWwDLmld3ii8JJ/wBjDCgjlC/TvE7X4xxmNbaWGVnc3463+rT67N8F8Aokpa3Mcs9GFubA0rkgeS5E4ubeWwwtTadQ0xhWrpDIrZCBQzEA5Q1i4myg5SDx8oxqb4y1TyTkZa0rK6SVDu0ZWRwihookGZBoGuh1ANrg64C+KWu7xReEk+Pj3mtf3ii8JJ/2MLeTvJNoZlkkWMBFcIgNxGXYXyBVRFGUHsgWzsBxJOrvgE3NK/vFF4ST/sYOaV/eKLwkn/Yw5vgvgErU1cBc1NFb0R/+xihSbUnljaSOu2eUTtNzWQAaXBN5x1SLEHgQbi+NHWoWjcBUYlWAVx1CSDYNoeqeB04Xwj2FsBhFKtWkbPLlzsshcMEUBQo3cW6CnshRpxvfASbLqp5HX/FUciWDlY6d1bKSwFmMzBTmVhqv+lhbQ4l5Ndqr9Kf2cOKOy9iVEMylDGsTEtIuYsdWk6t2Us5sYzmzDrbwm+YYvcmj1qv0p/Zw4C7tDYVPOQZ4IJSugMkSuRfjbMDbFPoVQ9yovDx+7gwYA6FUPcqLw8fu4OhVD3Ki8PH7uDBgDoVQ9yovDx+7g6FUPcqLw8fu4MGAOhVD3Ki8PH7uDoVQ9yovDx+7gwYA6F0PcqLw8fu4OhdD3Ki8PH7uDBgDoVQ9yovDx+7g6FUPcqLw8fu4MGAOhVD3Ki8PH7uDoXQ9yovDx+7gwYA6F0PcqLw8fu4OhdD3Ki8PH7uDBgDoXQ9yovDx+7g6FUPcqLw8fu4MGAOhdD3Ki8PH7uGNDs2KFMkMccSXvljUItzxOVbC+DBg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211263"/>
            <a:ext cx="18669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8" name="Picture 4" descr="http://zabaque.uqac.ca/vie/im/vie01/sectc18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497" y="1628799"/>
            <a:ext cx="3373006" cy="4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707904" y="62094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C000"/>
                </a:solidFill>
              </a:rPr>
              <a:t>Les minéraux</a:t>
            </a:r>
            <a:endParaRPr lang="fr-CA" b="1" dirty="0">
              <a:solidFill>
                <a:srgbClr val="FFC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554598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b="1" dirty="0" smtClean="0">
                <a:solidFill>
                  <a:srgbClr val="FFC000"/>
                </a:solidFill>
              </a:rPr>
              <a:t>Les vitamines</a:t>
            </a:r>
            <a:endParaRPr lang="fr-CA" b="1" dirty="0">
              <a:solidFill>
                <a:srgbClr val="FFC000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1913389" y="5292863"/>
            <a:ext cx="972108" cy="25159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droite 9"/>
          <p:cNvSpPr/>
          <p:nvPr/>
        </p:nvSpPr>
        <p:spPr>
          <a:xfrm>
            <a:off x="1895475" y="4365104"/>
            <a:ext cx="972108" cy="25159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droite 10"/>
          <p:cNvSpPr/>
          <p:nvPr/>
        </p:nvSpPr>
        <p:spPr>
          <a:xfrm>
            <a:off x="1895475" y="2996952"/>
            <a:ext cx="972108" cy="25159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5351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447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besoins alimentaires  de l’être humain</vt:lpstr>
      <vt:lpstr>L’eau</vt:lpstr>
      <vt:lpstr>Les glucides</vt:lpstr>
      <vt:lpstr>Les lipides</vt:lpstr>
      <vt:lpstr>Les protéines</vt:lpstr>
      <vt:lpstr>Les vitamines</vt:lpstr>
      <vt:lpstr>Les minéraux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besoins alimentaires  de l’être humain</dc:title>
  <dc:creator>tech</dc:creator>
  <cp:lastModifiedBy>tech</cp:lastModifiedBy>
  <cp:revision>7</cp:revision>
  <dcterms:created xsi:type="dcterms:W3CDTF">2013-12-09T15:04:43Z</dcterms:created>
  <dcterms:modified xsi:type="dcterms:W3CDTF">2013-12-10T21:11:50Z</dcterms:modified>
</cp:coreProperties>
</file>