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7" r:id="rId2"/>
    <p:sldMasterId id="2147483719" r:id="rId3"/>
    <p:sldMasterId id="2147483731" r:id="rId4"/>
    <p:sldMasterId id="2147483743" r:id="rId5"/>
  </p:sldMasterIdLst>
  <p:notesMasterIdLst>
    <p:notesMasterId r:id="rId10"/>
  </p:notesMasterIdLst>
  <p:handoutMasterIdLst>
    <p:handoutMasterId r:id="rId11"/>
  </p:handoutMasterIdLst>
  <p:sldIdLst>
    <p:sldId id="349" r:id="rId6"/>
    <p:sldId id="351" r:id="rId7"/>
    <p:sldId id="350" r:id="rId8"/>
    <p:sldId id="352" r:id="rId9"/>
  </p:sldIdLst>
  <p:sldSz cx="8640763" cy="6480175"/>
  <p:notesSz cx="6797675" cy="9928225"/>
  <p:defaultTextStyle>
    <a:defPPr>
      <a:defRPr lang="en-GB"/>
    </a:defPPr>
    <a:lvl1pPr algn="l" defTabSz="852488" rtl="0" fontAlgn="base">
      <a:spcBef>
        <a:spcPct val="0"/>
      </a:spcBef>
      <a:spcAft>
        <a:spcPct val="0"/>
      </a:spcAft>
      <a:defRPr sz="1700" kern="1200">
        <a:solidFill>
          <a:schemeClr val="tx1"/>
        </a:solidFill>
        <a:latin typeface="Arial" charset="0"/>
        <a:ea typeface="+mn-ea"/>
        <a:cs typeface="+mn-cs"/>
      </a:defRPr>
    </a:lvl1pPr>
    <a:lvl2pPr marL="425450" indent="31750" algn="l" defTabSz="852488" rtl="0" fontAlgn="base">
      <a:spcBef>
        <a:spcPct val="0"/>
      </a:spcBef>
      <a:spcAft>
        <a:spcPct val="0"/>
      </a:spcAft>
      <a:defRPr sz="1700" kern="1200">
        <a:solidFill>
          <a:schemeClr val="tx1"/>
        </a:solidFill>
        <a:latin typeface="Arial" charset="0"/>
        <a:ea typeface="+mn-ea"/>
        <a:cs typeface="+mn-cs"/>
      </a:defRPr>
    </a:lvl2pPr>
    <a:lvl3pPr marL="852488" indent="61913" algn="l" defTabSz="852488" rtl="0" fontAlgn="base">
      <a:spcBef>
        <a:spcPct val="0"/>
      </a:spcBef>
      <a:spcAft>
        <a:spcPct val="0"/>
      </a:spcAft>
      <a:defRPr sz="1700" kern="1200">
        <a:solidFill>
          <a:schemeClr val="tx1"/>
        </a:solidFill>
        <a:latin typeface="Arial" charset="0"/>
        <a:ea typeface="+mn-ea"/>
        <a:cs typeface="+mn-cs"/>
      </a:defRPr>
    </a:lvl3pPr>
    <a:lvl4pPr marL="1279525" indent="92075" algn="l" defTabSz="852488" rtl="0" fontAlgn="base">
      <a:spcBef>
        <a:spcPct val="0"/>
      </a:spcBef>
      <a:spcAft>
        <a:spcPct val="0"/>
      </a:spcAft>
      <a:defRPr sz="1700" kern="1200">
        <a:solidFill>
          <a:schemeClr val="tx1"/>
        </a:solidFill>
        <a:latin typeface="Arial" charset="0"/>
        <a:ea typeface="+mn-ea"/>
        <a:cs typeface="+mn-cs"/>
      </a:defRPr>
    </a:lvl4pPr>
    <a:lvl5pPr marL="1706563" indent="122238" algn="l" defTabSz="852488" rtl="0" fontAlgn="base">
      <a:spcBef>
        <a:spcPct val="0"/>
      </a:spcBef>
      <a:spcAft>
        <a:spcPct val="0"/>
      </a:spcAft>
      <a:defRPr sz="1700" kern="1200">
        <a:solidFill>
          <a:schemeClr val="tx1"/>
        </a:solidFill>
        <a:latin typeface="Arial" charset="0"/>
        <a:ea typeface="+mn-ea"/>
        <a:cs typeface="+mn-cs"/>
      </a:defRPr>
    </a:lvl5pPr>
    <a:lvl6pPr marL="2286000" algn="l" defTabSz="914400" rtl="0" eaLnBrk="1" latinLnBrk="0" hangingPunct="1">
      <a:defRPr sz="1700" kern="1200">
        <a:solidFill>
          <a:schemeClr val="tx1"/>
        </a:solidFill>
        <a:latin typeface="Arial" charset="0"/>
        <a:ea typeface="+mn-ea"/>
        <a:cs typeface="+mn-cs"/>
      </a:defRPr>
    </a:lvl6pPr>
    <a:lvl7pPr marL="2743200" algn="l" defTabSz="914400" rtl="0" eaLnBrk="1" latinLnBrk="0" hangingPunct="1">
      <a:defRPr sz="1700" kern="1200">
        <a:solidFill>
          <a:schemeClr val="tx1"/>
        </a:solidFill>
        <a:latin typeface="Arial" charset="0"/>
        <a:ea typeface="+mn-ea"/>
        <a:cs typeface="+mn-cs"/>
      </a:defRPr>
    </a:lvl7pPr>
    <a:lvl8pPr marL="3200400" algn="l" defTabSz="914400" rtl="0" eaLnBrk="1" latinLnBrk="0" hangingPunct="1">
      <a:defRPr sz="1700" kern="1200">
        <a:solidFill>
          <a:schemeClr val="tx1"/>
        </a:solidFill>
        <a:latin typeface="Arial" charset="0"/>
        <a:ea typeface="+mn-ea"/>
        <a:cs typeface="+mn-cs"/>
      </a:defRPr>
    </a:lvl8pPr>
    <a:lvl9pPr marL="3657600" algn="l" defTabSz="914400" rtl="0" eaLnBrk="1" latinLnBrk="0" hangingPunct="1">
      <a:defRPr sz="17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000000"/>
    <a:srgbClr val="FFFFCC"/>
    <a:srgbClr val="FFFF99"/>
    <a:srgbClr val="333300"/>
    <a:srgbClr val="CC0099"/>
    <a:srgbClr val="FFFF00"/>
    <a:srgbClr val="0000FF"/>
    <a:srgbClr val="0000CC"/>
    <a:srgbClr val="CC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1528" autoAdjust="0"/>
  </p:normalViewPr>
  <p:slideViewPr>
    <p:cSldViewPr snapToObjects="1">
      <p:cViewPr varScale="1">
        <p:scale>
          <a:sx n="95" d="100"/>
          <a:sy n="95" d="100"/>
        </p:scale>
        <p:origin x="-594" y="-96"/>
      </p:cViewPr>
      <p:guideLst>
        <p:guide orient="horz" pos="2041"/>
        <p:guide pos="2721"/>
      </p:guideLst>
    </p:cSldViewPr>
  </p:slideViewPr>
  <p:notesTextViewPr>
    <p:cViewPr>
      <p:scale>
        <a:sx n="1" d="1"/>
        <a:sy n="1" d="1"/>
      </p:scale>
      <p:origin x="0" y="0"/>
    </p:cViewPr>
  </p:notesTextViewPr>
  <p:sorterViewPr>
    <p:cViewPr>
      <p:scale>
        <a:sx n="60" d="100"/>
        <a:sy n="60" d="100"/>
      </p:scale>
      <p:origin x="0" y="0"/>
    </p:cViewPr>
  </p:sorterViewPr>
  <p:notesViewPr>
    <p:cSldViewPr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853318" fontAlgn="auto">
              <a:spcBef>
                <a:spcPts val="0"/>
              </a:spcBef>
              <a:spcAft>
                <a:spcPts val="0"/>
              </a:spcAft>
              <a:defRPr sz="1200">
                <a:latin typeface="+mn-lt"/>
              </a:defRPr>
            </a:lvl1pPr>
          </a:lstStyle>
          <a:p>
            <a:pPr>
              <a:defRPr/>
            </a:pPr>
            <a:r>
              <a:rPr lang="en-GB"/>
              <a:t>Uncontrolled copy when printed</a:t>
            </a: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defTabSz="853318" fontAlgn="auto">
              <a:spcBef>
                <a:spcPts val="0"/>
              </a:spcBef>
              <a:spcAft>
                <a:spcPts val="0"/>
              </a:spcAft>
              <a:defRPr sz="1200">
                <a:latin typeface="+mn-lt"/>
              </a:defRPr>
            </a:lvl1pPr>
          </a:lstStyle>
          <a:p>
            <a:pPr>
              <a:defRPr/>
            </a:pPr>
            <a:fld id="{E1D83976-AAD1-46AC-B949-C747A6B9CF01}" type="datetimeFigureOut">
              <a:rPr lang="en-GB"/>
              <a:pPr>
                <a:defRPr/>
              </a:pPr>
              <a:t>08/11/2016</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defTabSz="853318" fontAlgn="auto">
              <a:spcBef>
                <a:spcPts val="0"/>
              </a:spcBef>
              <a:spcAft>
                <a:spcPts val="0"/>
              </a:spcAft>
              <a:defRPr sz="1200">
                <a:latin typeface="+mn-lt"/>
              </a:defRPr>
            </a:lvl1pPr>
          </a:lstStyle>
          <a:p>
            <a:pPr>
              <a:defRPr/>
            </a:pPr>
            <a:r>
              <a:rPr lang="en-GB"/>
              <a:t>© Crown copyright 2013 Dstl</a:t>
            </a: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defTabSz="853318" fontAlgn="auto">
              <a:spcBef>
                <a:spcPts val="0"/>
              </a:spcBef>
              <a:spcAft>
                <a:spcPts val="0"/>
              </a:spcAft>
              <a:defRPr sz="1200">
                <a:latin typeface="+mn-lt"/>
              </a:defRPr>
            </a:lvl1pPr>
          </a:lstStyle>
          <a:p>
            <a:pPr>
              <a:defRPr/>
            </a:pPr>
            <a:fld id="{556BA446-4E18-4AB0-BB56-515D6642E43E}" type="slidenum">
              <a:rPr lang="en-GB"/>
              <a:pPr>
                <a:defRPr/>
              </a:pPr>
              <a:t>‹#›</a:t>
            </a:fld>
            <a:endParaRPr lang="en-GB"/>
          </a:p>
        </p:txBody>
      </p:sp>
    </p:spTree>
    <p:extLst>
      <p:ext uri="{BB962C8B-B14F-4D97-AF65-F5344CB8AC3E}">
        <p14:creationId xmlns:p14="http://schemas.microsoft.com/office/powerpoint/2010/main" val="55623675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853318" fontAlgn="auto">
              <a:spcBef>
                <a:spcPts val="0"/>
              </a:spcBef>
              <a:spcAft>
                <a:spcPts val="0"/>
              </a:spcAft>
              <a:defRPr sz="1200">
                <a:latin typeface="Arial" pitchFamily="34" charset="0"/>
                <a:cs typeface="Arial" pitchFamily="34" charset="0"/>
              </a:defRPr>
            </a:lvl1pPr>
          </a:lstStyle>
          <a:p>
            <a:pPr>
              <a:defRPr/>
            </a:pPr>
            <a:r>
              <a:rPr lang="en-GB"/>
              <a:t>Uncontrolled copy when printed</a:t>
            </a:r>
            <a:endParaRPr lang="en-GB"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853318" fontAlgn="auto">
              <a:spcBef>
                <a:spcPts val="0"/>
              </a:spcBef>
              <a:spcAft>
                <a:spcPts val="0"/>
              </a:spcAft>
              <a:defRPr sz="1200">
                <a:latin typeface="Arial" pitchFamily="34" charset="0"/>
                <a:cs typeface="Arial" pitchFamily="34" charset="0"/>
              </a:defRPr>
            </a:lvl1pPr>
          </a:lstStyle>
          <a:p>
            <a:pPr>
              <a:defRPr/>
            </a:pPr>
            <a:fld id="{F029AACB-6D1F-4AA8-B297-BB1094C7FBA5}" type="datetimeFigureOut">
              <a:rPr lang="en-GB"/>
              <a:pPr>
                <a:defRPr/>
              </a:pPr>
              <a:t>08/11/2016</a:t>
            </a:fld>
            <a:endParaRPr lang="en-GB" dirty="0"/>
          </a:p>
        </p:txBody>
      </p:sp>
      <p:sp>
        <p:nvSpPr>
          <p:cNvPr id="4" name="Slide Image Placeholder 3"/>
          <p:cNvSpPr>
            <a:spLocks noGrp="1" noRot="1" noChangeAspect="1"/>
          </p:cNvSpPr>
          <p:nvPr>
            <p:ph type="sldImg" idx="2"/>
          </p:nvPr>
        </p:nvSpPr>
        <p:spPr>
          <a:xfrm>
            <a:off x="1446213" y="742950"/>
            <a:ext cx="3905250" cy="29305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282575" y="3870325"/>
            <a:ext cx="6232525" cy="5313363"/>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defTabSz="853318" fontAlgn="auto">
              <a:spcBef>
                <a:spcPts val="0"/>
              </a:spcBef>
              <a:spcAft>
                <a:spcPts val="0"/>
              </a:spcAft>
              <a:defRPr sz="1200">
                <a:latin typeface="Arial" pitchFamily="34" charset="0"/>
                <a:cs typeface="Arial" pitchFamily="34" charset="0"/>
              </a:defRPr>
            </a:lvl1pPr>
          </a:lstStyle>
          <a:p>
            <a:pPr>
              <a:defRPr/>
            </a:pPr>
            <a:r>
              <a:rPr lang="en-GB"/>
              <a:t>© Crown copyright 2013 Dstl</a:t>
            </a:r>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defTabSz="853318" fontAlgn="auto">
              <a:spcBef>
                <a:spcPts val="0"/>
              </a:spcBef>
              <a:spcAft>
                <a:spcPts val="0"/>
              </a:spcAft>
              <a:defRPr sz="1200">
                <a:latin typeface="Arial" pitchFamily="34" charset="0"/>
                <a:cs typeface="Arial" pitchFamily="34" charset="0"/>
              </a:defRPr>
            </a:lvl1pPr>
          </a:lstStyle>
          <a:p>
            <a:pPr>
              <a:defRPr/>
            </a:pPr>
            <a:fld id="{8467153A-2C1A-4871-8AB0-ED614D9588A9}" type="slidenum">
              <a:rPr lang="en-GB"/>
              <a:pPr>
                <a:defRPr/>
              </a:pPr>
              <a:t>‹#›</a:t>
            </a:fld>
            <a:endParaRPr lang="en-GB" dirty="0"/>
          </a:p>
        </p:txBody>
      </p:sp>
    </p:spTree>
    <p:extLst>
      <p:ext uri="{BB962C8B-B14F-4D97-AF65-F5344CB8AC3E}">
        <p14:creationId xmlns:p14="http://schemas.microsoft.com/office/powerpoint/2010/main" val="1510919166"/>
      </p:ext>
    </p:extLst>
  </p:cSld>
  <p:clrMap bg1="lt1" tx1="dk1" bg2="lt2" tx2="dk2" accent1="accent1" accent2="accent2" accent3="accent3" accent4="accent4" accent5="accent5" accent6="accent6" hlink="hlink" folHlink="folHlink"/>
  <p:hf/>
  <p:notesStyle>
    <a:lvl1pPr algn="l" defTabSz="852488" rtl="0" eaLnBrk="0" fontAlgn="base" hangingPunct="0">
      <a:spcBef>
        <a:spcPct val="30000"/>
      </a:spcBef>
      <a:spcAft>
        <a:spcPct val="0"/>
      </a:spcAft>
      <a:defRPr sz="1100" kern="1200">
        <a:solidFill>
          <a:schemeClr val="tx1"/>
        </a:solidFill>
        <a:latin typeface="Arial" pitchFamily="34" charset="0"/>
        <a:ea typeface="+mn-ea"/>
        <a:cs typeface="Arial" pitchFamily="34" charset="0"/>
      </a:defRPr>
    </a:lvl1pPr>
    <a:lvl2pPr marL="425450" algn="l" defTabSz="852488" rtl="0" eaLnBrk="0" fontAlgn="base" hangingPunct="0">
      <a:spcBef>
        <a:spcPct val="30000"/>
      </a:spcBef>
      <a:spcAft>
        <a:spcPct val="0"/>
      </a:spcAft>
      <a:defRPr sz="1100" kern="1200">
        <a:solidFill>
          <a:schemeClr val="tx1"/>
        </a:solidFill>
        <a:latin typeface="Arial" pitchFamily="34" charset="0"/>
        <a:ea typeface="+mn-ea"/>
        <a:cs typeface="Arial" pitchFamily="34" charset="0"/>
      </a:defRPr>
    </a:lvl2pPr>
    <a:lvl3pPr marL="852488" algn="l" defTabSz="852488" rtl="0" eaLnBrk="0" fontAlgn="base" hangingPunct="0">
      <a:spcBef>
        <a:spcPct val="30000"/>
      </a:spcBef>
      <a:spcAft>
        <a:spcPct val="0"/>
      </a:spcAft>
      <a:defRPr sz="1100" kern="1200">
        <a:solidFill>
          <a:schemeClr val="tx1"/>
        </a:solidFill>
        <a:latin typeface="Arial" pitchFamily="34" charset="0"/>
        <a:ea typeface="+mn-ea"/>
        <a:cs typeface="Arial" pitchFamily="34" charset="0"/>
      </a:defRPr>
    </a:lvl3pPr>
    <a:lvl4pPr marL="1279525" algn="l" defTabSz="852488" rtl="0" eaLnBrk="0" fontAlgn="base" hangingPunct="0">
      <a:spcBef>
        <a:spcPct val="30000"/>
      </a:spcBef>
      <a:spcAft>
        <a:spcPct val="0"/>
      </a:spcAft>
      <a:defRPr sz="1100" kern="1200">
        <a:solidFill>
          <a:schemeClr val="tx1"/>
        </a:solidFill>
        <a:latin typeface="Arial" pitchFamily="34" charset="0"/>
        <a:ea typeface="+mn-ea"/>
        <a:cs typeface="Arial" pitchFamily="34" charset="0"/>
      </a:defRPr>
    </a:lvl4pPr>
    <a:lvl5pPr marL="1706563" algn="l" defTabSz="852488" rtl="0" eaLnBrk="0" fontAlgn="base" hangingPunct="0">
      <a:spcBef>
        <a:spcPct val="30000"/>
      </a:spcBef>
      <a:spcAft>
        <a:spcPct val="0"/>
      </a:spcAft>
      <a:defRPr sz="1100" kern="1200">
        <a:solidFill>
          <a:schemeClr val="tx1"/>
        </a:solidFill>
        <a:latin typeface="Arial" pitchFamily="34" charset="0"/>
        <a:ea typeface="+mn-ea"/>
        <a:cs typeface="Arial" pitchFamily="34" charset="0"/>
      </a:defRPr>
    </a:lvl5pPr>
    <a:lvl6pPr marL="2133295" algn="l" defTabSz="853318" rtl="0" eaLnBrk="1" latinLnBrk="0" hangingPunct="1">
      <a:defRPr sz="1100" kern="1200">
        <a:solidFill>
          <a:schemeClr val="tx1"/>
        </a:solidFill>
        <a:latin typeface="+mn-lt"/>
        <a:ea typeface="+mn-ea"/>
        <a:cs typeface="+mn-cs"/>
      </a:defRPr>
    </a:lvl6pPr>
    <a:lvl7pPr marL="2559954" algn="l" defTabSz="853318" rtl="0" eaLnBrk="1" latinLnBrk="0" hangingPunct="1">
      <a:defRPr sz="1100" kern="1200">
        <a:solidFill>
          <a:schemeClr val="tx1"/>
        </a:solidFill>
        <a:latin typeface="+mn-lt"/>
        <a:ea typeface="+mn-ea"/>
        <a:cs typeface="+mn-cs"/>
      </a:defRPr>
    </a:lvl7pPr>
    <a:lvl8pPr marL="2986613" algn="l" defTabSz="853318" rtl="0" eaLnBrk="1" latinLnBrk="0" hangingPunct="1">
      <a:defRPr sz="1100" kern="1200">
        <a:solidFill>
          <a:schemeClr val="tx1"/>
        </a:solidFill>
        <a:latin typeface="+mn-lt"/>
        <a:ea typeface="+mn-ea"/>
        <a:cs typeface="+mn-cs"/>
      </a:defRPr>
    </a:lvl8pPr>
    <a:lvl9pPr marL="3413272" algn="l" defTabSz="853318"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ittoday.info/AIMS/Information_Management/1-01-30.pdf%20accessed%2013/09/2013"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ittoday.info/AIMS/Information_Management/1-01-30.pdf%20accessed%2013/09/2013"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 often</a:t>
            </a:r>
            <a:r>
              <a:rPr lang="en-GB" baseline="0" dirty="0" smtClean="0"/>
              <a:t> have you been in the situation, either where your customer or your colleagues have said “this is the problem so this is what we need to do” and you have seen the problem differently and thought it ought to be tackled a different way. Or worse when you have a stakeholder group that are all seeing it differently – they all have different views of what needs to be done and how.</a:t>
            </a:r>
          </a:p>
          <a:p>
            <a:endParaRPr lang="en-GB" dirty="0" smtClean="0"/>
          </a:p>
        </p:txBody>
      </p:sp>
      <p:sp>
        <p:nvSpPr>
          <p:cNvPr id="4" name="Header Placeholder 3"/>
          <p:cNvSpPr>
            <a:spLocks noGrp="1"/>
          </p:cNvSpPr>
          <p:nvPr>
            <p:ph type="hdr" sz="quarter" idx="10"/>
          </p:nvPr>
        </p:nvSpPr>
        <p:spPr/>
        <p:txBody>
          <a:bodyPr/>
          <a:lstStyle/>
          <a:p>
            <a:pPr>
              <a:defRPr/>
            </a:pPr>
            <a:r>
              <a:rPr lang="en-GB" smtClean="0"/>
              <a:t>Uncontrolled copy when printed</a:t>
            </a:r>
            <a:endParaRPr lang="en-GB" dirty="0"/>
          </a:p>
        </p:txBody>
      </p:sp>
      <p:sp>
        <p:nvSpPr>
          <p:cNvPr id="5" name="Date Placeholder 4"/>
          <p:cNvSpPr>
            <a:spLocks noGrp="1"/>
          </p:cNvSpPr>
          <p:nvPr>
            <p:ph type="dt" idx="11"/>
          </p:nvPr>
        </p:nvSpPr>
        <p:spPr/>
        <p:txBody>
          <a:bodyPr/>
          <a:lstStyle/>
          <a:p>
            <a:pPr>
              <a:defRPr/>
            </a:pPr>
            <a:fld id="{7AD37007-5093-45E1-8F1A-82260ED3A9D3}" type="datetime1">
              <a:rPr lang="en-GB" smtClean="0"/>
              <a:t>08/11/2016</a:t>
            </a:fld>
            <a:endParaRPr lang="en-GB" dirty="0"/>
          </a:p>
        </p:txBody>
      </p:sp>
      <p:sp>
        <p:nvSpPr>
          <p:cNvPr id="6" name="Footer Placeholder 5"/>
          <p:cNvSpPr>
            <a:spLocks noGrp="1"/>
          </p:cNvSpPr>
          <p:nvPr>
            <p:ph type="ftr" sz="quarter" idx="12"/>
          </p:nvPr>
        </p:nvSpPr>
        <p:spPr/>
        <p:txBody>
          <a:bodyPr/>
          <a:lstStyle/>
          <a:p>
            <a:pPr>
              <a:defRPr/>
            </a:pPr>
            <a:r>
              <a:rPr lang="en-GB" smtClean="0"/>
              <a:t>© Crown copyright 2013 Dstl</a:t>
            </a:r>
            <a:endParaRPr lang="en-GB"/>
          </a:p>
        </p:txBody>
      </p:sp>
      <p:sp>
        <p:nvSpPr>
          <p:cNvPr id="7" name="Slide Number Placeholder 6"/>
          <p:cNvSpPr>
            <a:spLocks noGrp="1"/>
          </p:cNvSpPr>
          <p:nvPr>
            <p:ph type="sldNum" sz="quarter" idx="13"/>
          </p:nvPr>
        </p:nvSpPr>
        <p:spPr/>
        <p:txBody>
          <a:bodyPr/>
          <a:lstStyle/>
          <a:p>
            <a:pPr>
              <a:defRPr/>
            </a:pPr>
            <a:fld id="{8467153A-2C1A-4871-8AB0-ED614D9588A9}" type="slidenum">
              <a:rPr lang="en-GB" smtClean="0"/>
              <a:pPr>
                <a:defRPr/>
              </a:pPr>
              <a:t>1</a:t>
            </a:fld>
            <a:endParaRPr lang="en-GB" dirty="0"/>
          </a:p>
        </p:txBody>
      </p:sp>
    </p:spTree>
    <p:extLst>
      <p:ext uri="{BB962C8B-B14F-4D97-AF65-F5344CB8AC3E}">
        <p14:creationId xmlns:p14="http://schemas.microsoft.com/office/powerpoint/2010/main" val="94023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45068"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5C7E"/>
                </a:solidFill>
                <a:effectLst/>
                <a:uLnTx/>
                <a:uFillTx/>
              </a:rPr>
              <a:t>Take any particular perspective of a problem and imagine it is on the rung of a ladder. The other rungs of the ladder are different perspectives that are more or less abstract than the original. Asking “why?” moves up the ladder to a higher level of abstraction, asking “how?” moves down the ladder to a lower one.</a:t>
            </a:r>
          </a:p>
          <a:p>
            <a:pPr marL="0" marR="0" lvl="0" indent="0" defTabSz="945068"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smtClean="0">
              <a:ln>
                <a:noFill/>
              </a:ln>
              <a:solidFill>
                <a:srgbClr val="005C7E"/>
              </a:solidFill>
              <a:effectLst/>
              <a:uLnTx/>
              <a:uFillTx/>
            </a:endParaRPr>
          </a:p>
          <a:p>
            <a:pPr marL="0" marR="0" lvl="0" indent="0" defTabSz="945068"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5C7E"/>
                </a:solidFill>
                <a:effectLst/>
                <a:uLnTx/>
                <a:uFillTx/>
              </a:rPr>
              <a:t>Moving up the ladder enables broader problem statements to be identified; moving down the ladder narrows the problem statement into smaller, more task based sub-problems. New definitions are evaluated for applicability.</a:t>
            </a:r>
          </a:p>
          <a:p>
            <a:pPr marL="0" marR="0" lvl="0" indent="0" defTabSz="945068"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smtClean="0">
              <a:ln>
                <a:noFill/>
              </a:ln>
              <a:solidFill>
                <a:srgbClr val="005C7E"/>
              </a:solidFill>
              <a:effectLst/>
              <a:uLnTx/>
              <a:uFillTx/>
            </a:endParaRPr>
          </a:p>
          <a:p>
            <a:pPr marL="0" marR="0" lvl="0" indent="0" defTabSz="945068"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5C7E"/>
                </a:solidFill>
                <a:effectLst/>
                <a:uLnTx/>
                <a:uFillTx/>
              </a:rPr>
              <a:t>Establish an invitational stem that encourages many possible responses to the problem statement (e.g. other examples: “how to…?”, “how might…?”)</a:t>
            </a:r>
          </a:p>
          <a:p>
            <a:pPr marL="0" marR="0" indent="0" algn="l" defTabSz="852488" rtl="0" eaLnBrk="0" fontAlgn="base" latinLnBrk="0" hangingPunct="0">
              <a:lnSpc>
                <a:spcPct val="100000"/>
              </a:lnSpc>
              <a:spcBef>
                <a:spcPct val="30000"/>
              </a:spcBef>
              <a:spcAft>
                <a:spcPct val="0"/>
              </a:spcAft>
              <a:buClrTx/>
              <a:buSzTx/>
              <a:buFontTx/>
              <a:buNone/>
              <a:tabLst/>
              <a:defRPr/>
            </a:pPr>
            <a:endParaRPr lang="en-GB" sz="11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err="1" smtClean="0"/>
              <a:t>Couger</a:t>
            </a:r>
            <a:r>
              <a:rPr lang="en-GB" sz="1200" dirty="0" smtClean="0"/>
              <a:t> </a:t>
            </a:r>
            <a:r>
              <a:rPr lang="en-GB" sz="1200" dirty="0" err="1" smtClean="0"/>
              <a:t>J.D</a:t>
            </a:r>
            <a:r>
              <a:rPr lang="en-GB" sz="1200" dirty="0" smtClean="0"/>
              <a:t>, Flynn P. and </a:t>
            </a:r>
            <a:r>
              <a:rPr lang="en-GB" sz="1200" dirty="0" err="1" smtClean="0"/>
              <a:t>Hellyer</a:t>
            </a:r>
            <a:r>
              <a:rPr lang="en-GB" sz="1200" dirty="0" smtClean="0"/>
              <a:t> D., 1-01-30 Creativity Training for IS, </a:t>
            </a:r>
            <a:r>
              <a:rPr lang="en-GB" sz="1200" dirty="0" smtClean="0">
                <a:hlinkClick r:id="rId3"/>
              </a:rPr>
              <a:t>http://www.ittoday.info/AIMS/Information_Management/1-01-30.pdf accessed 13/09/2013</a:t>
            </a:r>
            <a:endParaRPr lang="en-GB" sz="1200" dirty="0" smtClean="0"/>
          </a:p>
          <a:p>
            <a:endParaRPr lang="en-GB" dirty="0" smtClean="0"/>
          </a:p>
          <a:p>
            <a:endParaRPr lang="en-GB" dirty="0"/>
          </a:p>
        </p:txBody>
      </p:sp>
      <p:sp>
        <p:nvSpPr>
          <p:cNvPr id="4" name="Header Placeholder 3"/>
          <p:cNvSpPr>
            <a:spLocks noGrp="1"/>
          </p:cNvSpPr>
          <p:nvPr>
            <p:ph type="hdr" sz="quarter" idx="10"/>
          </p:nvPr>
        </p:nvSpPr>
        <p:spPr/>
        <p:txBody>
          <a:bodyPr/>
          <a:lstStyle/>
          <a:p>
            <a:pPr>
              <a:defRPr/>
            </a:pPr>
            <a:r>
              <a:rPr lang="en-GB" smtClean="0"/>
              <a:t>Uncontrolled copy when printed</a:t>
            </a:r>
            <a:endParaRPr lang="en-GB" dirty="0"/>
          </a:p>
        </p:txBody>
      </p:sp>
      <p:sp>
        <p:nvSpPr>
          <p:cNvPr id="5" name="Date Placeholder 4"/>
          <p:cNvSpPr>
            <a:spLocks noGrp="1"/>
          </p:cNvSpPr>
          <p:nvPr>
            <p:ph type="dt" idx="11"/>
          </p:nvPr>
        </p:nvSpPr>
        <p:spPr/>
        <p:txBody>
          <a:bodyPr/>
          <a:lstStyle/>
          <a:p>
            <a:pPr>
              <a:defRPr/>
            </a:pPr>
            <a:fld id="{ED496F87-5A05-416E-B6BE-284615479945}" type="datetime1">
              <a:rPr lang="en-GB" smtClean="0"/>
              <a:t>08/11/2016</a:t>
            </a:fld>
            <a:endParaRPr lang="en-GB" dirty="0"/>
          </a:p>
        </p:txBody>
      </p:sp>
      <p:sp>
        <p:nvSpPr>
          <p:cNvPr id="6" name="Footer Placeholder 5"/>
          <p:cNvSpPr>
            <a:spLocks noGrp="1"/>
          </p:cNvSpPr>
          <p:nvPr>
            <p:ph type="ftr" sz="quarter" idx="12"/>
          </p:nvPr>
        </p:nvSpPr>
        <p:spPr/>
        <p:txBody>
          <a:bodyPr/>
          <a:lstStyle/>
          <a:p>
            <a:pPr>
              <a:defRPr/>
            </a:pPr>
            <a:r>
              <a:rPr lang="en-GB" smtClean="0"/>
              <a:t>© Crown copyright 2013 Dstl</a:t>
            </a:r>
            <a:endParaRPr lang="en-GB"/>
          </a:p>
        </p:txBody>
      </p:sp>
      <p:sp>
        <p:nvSpPr>
          <p:cNvPr id="7" name="Slide Number Placeholder 6"/>
          <p:cNvSpPr>
            <a:spLocks noGrp="1"/>
          </p:cNvSpPr>
          <p:nvPr>
            <p:ph type="sldNum" sz="quarter" idx="13"/>
          </p:nvPr>
        </p:nvSpPr>
        <p:spPr/>
        <p:txBody>
          <a:bodyPr/>
          <a:lstStyle/>
          <a:p>
            <a:pPr>
              <a:defRPr/>
            </a:pPr>
            <a:fld id="{8467153A-2C1A-4871-8AB0-ED614D9588A9}" type="slidenum">
              <a:rPr lang="en-GB" smtClean="0"/>
              <a:pPr>
                <a:defRPr/>
              </a:pPr>
              <a:t>2</a:t>
            </a:fld>
            <a:endParaRPr lang="en-GB" dirty="0"/>
          </a:p>
        </p:txBody>
      </p:sp>
    </p:spTree>
    <p:extLst>
      <p:ext uri="{BB962C8B-B14F-4D97-AF65-F5344CB8AC3E}">
        <p14:creationId xmlns:p14="http://schemas.microsoft.com/office/powerpoint/2010/main" val="818747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45068"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5C7E"/>
                </a:solidFill>
                <a:effectLst/>
                <a:uLnTx/>
                <a:uFillTx/>
              </a:rPr>
              <a:t>Take any particular perspective of a problem and imagine it is on the rung of a ladder. The other rungs of the ladder are different perspectives that are more or less abstract than the original. Asking “why?” moves up the ladder to a higher level of abstraction, asking “how?” moves down the ladder to a lower one.</a:t>
            </a:r>
          </a:p>
          <a:p>
            <a:pPr marL="0" marR="0" lvl="0" indent="0" defTabSz="945068"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smtClean="0">
              <a:ln>
                <a:noFill/>
              </a:ln>
              <a:solidFill>
                <a:srgbClr val="005C7E"/>
              </a:solidFill>
              <a:effectLst/>
              <a:uLnTx/>
              <a:uFillTx/>
            </a:endParaRPr>
          </a:p>
          <a:p>
            <a:pPr marL="0" marR="0" lvl="0" indent="0" defTabSz="945068"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5C7E"/>
                </a:solidFill>
                <a:effectLst/>
                <a:uLnTx/>
                <a:uFillTx/>
              </a:rPr>
              <a:t>Moving up the ladder enables broader problem statements to be identified; moving down the ladder narrows the problem statement into smaller, more task based sub-problems. New definitions are evaluated for applicability.</a:t>
            </a:r>
          </a:p>
          <a:p>
            <a:pPr marL="0" marR="0" lvl="0" indent="0" defTabSz="945068" eaLnBrk="1" fontAlgn="auto" latinLnBrk="0" hangingPunct="1">
              <a:lnSpc>
                <a:spcPct val="100000"/>
              </a:lnSpc>
              <a:spcBef>
                <a:spcPts val="0"/>
              </a:spcBef>
              <a:spcAft>
                <a:spcPts val="0"/>
              </a:spcAft>
              <a:buClrTx/>
              <a:buSzTx/>
              <a:buFontTx/>
              <a:buNone/>
              <a:tabLst/>
              <a:defRPr/>
            </a:pPr>
            <a:endParaRPr kumimoji="0" lang="en-GB" sz="1100" b="0" i="0" u="none" strike="noStrike" kern="0" cap="none" spc="0" normalizeH="0" baseline="0" noProof="0" dirty="0" smtClean="0">
              <a:ln>
                <a:noFill/>
              </a:ln>
              <a:solidFill>
                <a:srgbClr val="005C7E"/>
              </a:solidFill>
              <a:effectLst/>
              <a:uLnTx/>
              <a:uFillTx/>
            </a:endParaRPr>
          </a:p>
          <a:p>
            <a:pPr marL="0" marR="0" lvl="0" indent="0" defTabSz="945068"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5C7E"/>
                </a:solidFill>
                <a:effectLst/>
                <a:uLnTx/>
                <a:uFillTx/>
              </a:rPr>
              <a:t>Establish an invitational stem that encourages many possible responses to the problem statement (e.g. other examples: “how to…?”, “how might…?”)</a:t>
            </a:r>
          </a:p>
          <a:p>
            <a:pPr marL="0" marR="0" indent="0" algn="l" defTabSz="852488" rtl="0" eaLnBrk="0" fontAlgn="base" latinLnBrk="0" hangingPunct="0">
              <a:lnSpc>
                <a:spcPct val="100000"/>
              </a:lnSpc>
              <a:spcBef>
                <a:spcPct val="30000"/>
              </a:spcBef>
              <a:spcAft>
                <a:spcPct val="0"/>
              </a:spcAft>
              <a:buClrTx/>
              <a:buSzTx/>
              <a:buFontTx/>
              <a:buNone/>
              <a:tabLst/>
              <a:defRPr/>
            </a:pPr>
            <a:endParaRPr lang="en-GB" sz="11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err="1" smtClean="0"/>
              <a:t>Couger</a:t>
            </a:r>
            <a:r>
              <a:rPr lang="en-GB" sz="1200" dirty="0" smtClean="0"/>
              <a:t> </a:t>
            </a:r>
            <a:r>
              <a:rPr lang="en-GB" sz="1200" dirty="0" err="1" smtClean="0"/>
              <a:t>J.D</a:t>
            </a:r>
            <a:r>
              <a:rPr lang="en-GB" sz="1200" dirty="0" smtClean="0"/>
              <a:t>, Flynn P. and </a:t>
            </a:r>
            <a:r>
              <a:rPr lang="en-GB" sz="1200" dirty="0" err="1" smtClean="0"/>
              <a:t>Hellyer</a:t>
            </a:r>
            <a:r>
              <a:rPr lang="en-GB" sz="1200" dirty="0" smtClean="0"/>
              <a:t> D., 1-01-30 Creativity Training for IS, </a:t>
            </a:r>
            <a:r>
              <a:rPr lang="en-GB" sz="1200" dirty="0" smtClean="0">
                <a:hlinkClick r:id="rId3"/>
              </a:rPr>
              <a:t>http://www.ittoday.info/AIMS/Information_Management/1-01-30.pdf accessed 13/09/2013</a:t>
            </a:r>
            <a:endParaRPr lang="en-GB" sz="1200" dirty="0" smtClean="0"/>
          </a:p>
          <a:p>
            <a:endParaRPr lang="en-GB" dirty="0" smtClean="0"/>
          </a:p>
          <a:p>
            <a:endParaRPr lang="en-GB" dirty="0"/>
          </a:p>
        </p:txBody>
      </p:sp>
      <p:sp>
        <p:nvSpPr>
          <p:cNvPr id="4" name="Header Placeholder 3"/>
          <p:cNvSpPr>
            <a:spLocks noGrp="1"/>
          </p:cNvSpPr>
          <p:nvPr>
            <p:ph type="hdr" sz="quarter" idx="10"/>
          </p:nvPr>
        </p:nvSpPr>
        <p:spPr/>
        <p:txBody>
          <a:bodyPr/>
          <a:lstStyle/>
          <a:p>
            <a:pPr>
              <a:defRPr/>
            </a:pPr>
            <a:r>
              <a:rPr lang="en-GB" smtClean="0"/>
              <a:t>Uncontrolled copy when printed</a:t>
            </a:r>
            <a:endParaRPr lang="en-GB" dirty="0"/>
          </a:p>
        </p:txBody>
      </p:sp>
      <p:sp>
        <p:nvSpPr>
          <p:cNvPr id="5" name="Date Placeholder 4"/>
          <p:cNvSpPr>
            <a:spLocks noGrp="1"/>
          </p:cNvSpPr>
          <p:nvPr>
            <p:ph type="dt" idx="11"/>
          </p:nvPr>
        </p:nvSpPr>
        <p:spPr/>
        <p:txBody>
          <a:bodyPr/>
          <a:lstStyle/>
          <a:p>
            <a:pPr>
              <a:defRPr/>
            </a:pPr>
            <a:fld id="{ED496F87-5A05-416E-B6BE-284615479945}" type="datetime1">
              <a:rPr lang="en-GB" smtClean="0"/>
              <a:t>08/11/2016</a:t>
            </a:fld>
            <a:endParaRPr lang="en-GB" dirty="0"/>
          </a:p>
        </p:txBody>
      </p:sp>
      <p:sp>
        <p:nvSpPr>
          <p:cNvPr id="6" name="Footer Placeholder 5"/>
          <p:cNvSpPr>
            <a:spLocks noGrp="1"/>
          </p:cNvSpPr>
          <p:nvPr>
            <p:ph type="ftr" sz="quarter" idx="12"/>
          </p:nvPr>
        </p:nvSpPr>
        <p:spPr/>
        <p:txBody>
          <a:bodyPr/>
          <a:lstStyle/>
          <a:p>
            <a:pPr>
              <a:defRPr/>
            </a:pPr>
            <a:r>
              <a:rPr lang="en-GB" smtClean="0"/>
              <a:t>© Crown copyright 2013 Dstl</a:t>
            </a:r>
            <a:endParaRPr lang="en-GB"/>
          </a:p>
        </p:txBody>
      </p:sp>
      <p:sp>
        <p:nvSpPr>
          <p:cNvPr id="7" name="Slide Number Placeholder 6"/>
          <p:cNvSpPr>
            <a:spLocks noGrp="1"/>
          </p:cNvSpPr>
          <p:nvPr>
            <p:ph type="sldNum" sz="quarter" idx="13"/>
          </p:nvPr>
        </p:nvSpPr>
        <p:spPr/>
        <p:txBody>
          <a:bodyPr/>
          <a:lstStyle/>
          <a:p>
            <a:pPr>
              <a:defRPr/>
            </a:pPr>
            <a:fld id="{8467153A-2C1A-4871-8AB0-ED614D9588A9}" type="slidenum">
              <a:rPr lang="en-GB" smtClean="0"/>
              <a:pPr>
                <a:defRPr/>
              </a:pPr>
              <a:t>3</a:t>
            </a:fld>
            <a:endParaRPr lang="en-GB" dirty="0"/>
          </a:p>
        </p:txBody>
      </p:sp>
    </p:spTree>
    <p:extLst>
      <p:ext uri="{BB962C8B-B14F-4D97-AF65-F5344CB8AC3E}">
        <p14:creationId xmlns:p14="http://schemas.microsoft.com/office/powerpoint/2010/main" val="818747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799" y="1727919"/>
            <a:ext cx="7775575" cy="1656184"/>
          </a:xfrm>
        </p:spPr>
        <p:txBody>
          <a:bodyPr>
            <a:normAutofit/>
          </a:bodyPr>
          <a:lstStyle>
            <a:lvl1pPr>
              <a:lnSpc>
                <a:spcPct val="150000"/>
              </a:lnSpc>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31773" y="3779555"/>
            <a:ext cx="7775602" cy="1656045"/>
          </a:xfrm>
        </p:spPr>
        <p:txBody>
          <a:bodyPr>
            <a:normAutofit/>
          </a:bodyPr>
          <a:lstStyle>
            <a:lvl1pPr marL="0" indent="0" algn="l">
              <a:buNone/>
              <a:defRPr sz="2400">
                <a:solidFill>
                  <a:schemeClr val="tx1"/>
                </a:solidFill>
              </a:defRPr>
            </a:lvl1pPr>
            <a:lvl2pPr marL="426659" indent="0" algn="ctr">
              <a:buNone/>
              <a:defRPr>
                <a:solidFill>
                  <a:schemeClr val="tx1">
                    <a:tint val="75000"/>
                  </a:schemeClr>
                </a:solidFill>
              </a:defRPr>
            </a:lvl2pPr>
            <a:lvl3pPr marL="853318" indent="0" algn="ctr">
              <a:buNone/>
              <a:defRPr>
                <a:solidFill>
                  <a:schemeClr val="tx1">
                    <a:tint val="75000"/>
                  </a:schemeClr>
                </a:solidFill>
              </a:defRPr>
            </a:lvl3pPr>
            <a:lvl4pPr marL="1279977" indent="0" algn="ctr">
              <a:buNone/>
              <a:defRPr>
                <a:solidFill>
                  <a:schemeClr val="tx1">
                    <a:tint val="75000"/>
                  </a:schemeClr>
                </a:solidFill>
              </a:defRPr>
            </a:lvl4pPr>
            <a:lvl5pPr marL="1706636" indent="0" algn="ctr">
              <a:buNone/>
              <a:defRPr>
                <a:solidFill>
                  <a:schemeClr val="tx1">
                    <a:tint val="75000"/>
                  </a:schemeClr>
                </a:solidFill>
              </a:defRPr>
            </a:lvl5pPr>
            <a:lvl6pPr marL="2133295" indent="0" algn="ctr">
              <a:buNone/>
              <a:defRPr>
                <a:solidFill>
                  <a:schemeClr val="tx1">
                    <a:tint val="75000"/>
                  </a:schemeClr>
                </a:solidFill>
              </a:defRPr>
            </a:lvl6pPr>
            <a:lvl7pPr marL="2559954" indent="0" algn="ctr">
              <a:buNone/>
              <a:defRPr>
                <a:solidFill>
                  <a:schemeClr val="tx1">
                    <a:tint val="75000"/>
                  </a:schemeClr>
                </a:solidFill>
              </a:defRPr>
            </a:lvl7pPr>
            <a:lvl8pPr marL="2986613" indent="0" algn="ctr">
              <a:buNone/>
              <a:defRPr>
                <a:solidFill>
                  <a:schemeClr val="tx1">
                    <a:tint val="75000"/>
                  </a:schemeClr>
                </a:solidFill>
              </a:defRPr>
            </a:lvl8pPr>
            <a:lvl9pPr marL="3413272" indent="0" algn="ctr">
              <a:buNone/>
              <a:defRPr>
                <a:solidFill>
                  <a:schemeClr val="tx1">
                    <a:tint val="75000"/>
                  </a:schemeClr>
                </a:solidFill>
              </a:defRPr>
            </a:lvl9pPr>
          </a:lstStyle>
          <a:p>
            <a:r>
              <a:rPr lang="en-US" smtClean="0"/>
              <a:t>Click to edit Master subtitle style</a:t>
            </a:r>
            <a:endParaRPr lang="en-GB" dirty="0"/>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t>© Crown copyright 2014 Dstl</a:t>
            </a:r>
          </a:p>
        </p:txBody>
      </p:sp>
      <p:sp>
        <p:nvSpPr>
          <p:cNvPr id="6" name="Date Placeholder 3"/>
          <p:cNvSpPr>
            <a:spLocks noGrp="1"/>
          </p:cNvSpPr>
          <p:nvPr>
            <p:ph type="dt" sz="half" idx="14"/>
          </p:nvPr>
        </p:nvSpPr>
        <p:spPr/>
        <p:txBody>
          <a:bodyPr/>
          <a:lstStyle>
            <a:lvl1pPr>
              <a:defRPr/>
            </a:lvl1pPr>
          </a:lstStyle>
          <a:p>
            <a:pPr>
              <a:defRPr/>
            </a:pPr>
            <a:fld id="{1B8A7680-FA71-4E39-A2F6-98DC1CFF5920}" type="datetime4">
              <a:rPr lang="en-GB"/>
              <a:pPr>
                <a:defRPr/>
              </a:pPr>
              <a:t>08 November 2016</a:t>
            </a:fld>
            <a:endParaRPr lang="en-GB" dirty="0"/>
          </a:p>
        </p:txBody>
      </p:sp>
    </p:spTree>
    <p:extLst>
      <p:ext uri="{BB962C8B-B14F-4D97-AF65-F5344CB8AC3E}">
        <p14:creationId xmlns:p14="http://schemas.microsoft.com/office/powerpoint/2010/main" val="4216116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pening/Closing Slide">
    <p:spTree>
      <p:nvGrpSpPr>
        <p:cNvPr id="1" name=""/>
        <p:cNvGrpSpPr/>
        <p:nvPr/>
      </p:nvGrpSpPr>
      <p:grpSpPr>
        <a:xfrm>
          <a:off x="0" y="0"/>
          <a:ext cx="0" cy="0"/>
          <a:chOff x="0" y="0"/>
          <a:chExt cx="0" cy="0"/>
        </a:xfrm>
      </p:grpSpPr>
      <p:grpSp>
        <p:nvGrpSpPr>
          <p:cNvPr id="2" name="Group 6"/>
          <p:cNvGrpSpPr>
            <a:grpSpLocks/>
          </p:cNvGrpSpPr>
          <p:nvPr/>
        </p:nvGrpSpPr>
        <p:grpSpPr bwMode="auto">
          <a:xfrm>
            <a:off x="719138" y="1138238"/>
            <a:ext cx="7200900" cy="3340100"/>
            <a:chOff x="863962" y="1205021"/>
            <a:chExt cx="7200000" cy="3339418"/>
          </a:xfrm>
        </p:grpSpPr>
        <p:pic>
          <p:nvPicPr>
            <p:cNvPr id="3" name="Picture 5" descr="dstl-logo-trans-black.pn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863962" y="1205021"/>
              <a:ext cx="7200000" cy="3339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dstl-logo-trans-blue.png"/>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hidden">
            <a:xfrm>
              <a:off x="863962" y="1205021"/>
              <a:ext cx="7200000" cy="3339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Rectangle 7"/>
          <p:cNvSpPr/>
          <p:nvPr/>
        </p:nvSpPr>
        <p:spPr bwMode="white">
          <a:xfrm>
            <a:off x="0" y="5616575"/>
            <a:ext cx="1474788"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761" tIns="44880" rIns="89761" bIns="44880" anchor="ctr"/>
          <a:lstStyle/>
          <a:p>
            <a:pPr algn="ctr" defTabSz="853318" fontAlgn="auto">
              <a:spcBef>
                <a:spcPts val="0"/>
              </a:spcBef>
              <a:spcAft>
                <a:spcPts val="0"/>
              </a:spcAft>
              <a:defRPr/>
            </a:pPr>
            <a:endParaRPr lang="en-GB" dirty="0"/>
          </a:p>
        </p:txBody>
      </p:sp>
      <p:sp>
        <p:nvSpPr>
          <p:cNvPr id="6" name="Footer Placeholder 2"/>
          <p:cNvSpPr>
            <a:spLocks noGrp="1"/>
          </p:cNvSpPr>
          <p:nvPr>
            <p:ph type="ftr" sz="quarter" idx="10"/>
          </p:nvPr>
        </p:nvSpPr>
        <p:spPr/>
        <p:txBody>
          <a:bodyPr/>
          <a:lstStyle>
            <a:lvl1pPr>
              <a:defRPr smtClean="0"/>
            </a:lvl1pPr>
          </a:lstStyle>
          <a:p>
            <a:pPr>
              <a:defRPr/>
            </a:pPr>
            <a:r>
              <a:rPr lang="en-GB"/>
              <a:t>© Crown copyright 2014 Dstl</a:t>
            </a:r>
          </a:p>
        </p:txBody>
      </p:sp>
      <p:sp>
        <p:nvSpPr>
          <p:cNvPr id="7" name="Date Placeholder 3"/>
          <p:cNvSpPr>
            <a:spLocks noGrp="1"/>
          </p:cNvSpPr>
          <p:nvPr>
            <p:ph type="dt" sz="half" idx="11"/>
          </p:nvPr>
        </p:nvSpPr>
        <p:spPr/>
        <p:txBody>
          <a:bodyPr/>
          <a:lstStyle>
            <a:lvl1pPr>
              <a:defRPr smtClean="0"/>
            </a:lvl1pPr>
          </a:lstStyle>
          <a:p>
            <a:pPr>
              <a:defRPr/>
            </a:pPr>
            <a:fld id="{C464FA71-ABA4-49FA-8695-067CF15C03E7}" type="datetime4">
              <a:rPr lang="en-GB"/>
              <a:pPr>
                <a:defRPr/>
              </a:pPr>
              <a:t>08 November 2016</a:t>
            </a:fld>
            <a:endParaRPr lang="en-GB" dirty="0"/>
          </a:p>
        </p:txBody>
      </p:sp>
    </p:spTree>
    <p:extLst>
      <p:ext uri="{BB962C8B-B14F-4D97-AF65-F5344CB8AC3E}">
        <p14:creationId xmlns:p14="http://schemas.microsoft.com/office/powerpoint/2010/main" val="3842214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168176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799" y="1727919"/>
            <a:ext cx="7775575" cy="1656184"/>
          </a:xfrm>
        </p:spPr>
        <p:txBody>
          <a:bodyPr>
            <a:normAutofit/>
          </a:bodyPr>
          <a:lstStyle>
            <a:lvl1pPr>
              <a:lnSpc>
                <a:spcPct val="150000"/>
              </a:lnSpc>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31773" y="3779561"/>
            <a:ext cx="7775602" cy="1656045"/>
          </a:xfrm>
        </p:spPr>
        <p:txBody>
          <a:bodyPr>
            <a:normAutofit/>
          </a:bodyPr>
          <a:lstStyle>
            <a:lvl1pPr marL="0" indent="0" algn="l">
              <a:buNone/>
              <a:defRPr sz="2400">
                <a:solidFill>
                  <a:schemeClr val="tx1"/>
                </a:solidFill>
              </a:defRPr>
            </a:lvl1pPr>
            <a:lvl2pPr marL="425746" indent="0" algn="ctr">
              <a:buNone/>
              <a:defRPr>
                <a:solidFill>
                  <a:schemeClr val="tx1">
                    <a:tint val="75000"/>
                  </a:schemeClr>
                </a:solidFill>
              </a:defRPr>
            </a:lvl2pPr>
            <a:lvl3pPr marL="851498" indent="0" algn="ctr">
              <a:buNone/>
              <a:defRPr>
                <a:solidFill>
                  <a:schemeClr val="tx1">
                    <a:tint val="75000"/>
                  </a:schemeClr>
                </a:solidFill>
              </a:defRPr>
            </a:lvl3pPr>
            <a:lvl4pPr marL="1277239" indent="0" algn="ctr">
              <a:buNone/>
              <a:defRPr>
                <a:solidFill>
                  <a:schemeClr val="tx1">
                    <a:tint val="75000"/>
                  </a:schemeClr>
                </a:solidFill>
              </a:defRPr>
            </a:lvl4pPr>
            <a:lvl5pPr marL="1702994" indent="0" algn="ctr">
              <a:buNone/>
              <a:defRPr>
                <a:solidFill>
                  <a:schemeClr val="tx1">
                    <a:tint val="75000"/>
                  </a:schemeClr>
                </a:solidFill>
              </a:defRPr>
            </a:lvl5pPr>
            <a:lvl6pPr marL="2128741" indent="0" algn="ctr">
              <a:buNone/>
              <a:defRPr>
                <a:solidFill>
                  <a:schemeClr val="tx1">
                    <a:tint val="75000"/>
                  </a:schemeClr>
                </a:solidFill>
              </a:defRPr>
            </a:lvl6pPr>
            <a:lvl7pPr marL="2554488" indent="0" algn="ctr">
              <a:buNone/>
              <a:defRPr>
                <a:solidFill>
                  <a:schemeClr val="tx1">
                    <a:tint val="75000"/>
                  </a:schemeClr>
                </a:solidFill>
              </a:defRPr>
            </a:lvl7pPr>
            <a:lvl8pPr marL="2980238" indent="0" algn="ctr">
              <a:buNone/>
              <a:defRPr>
                <a:solidFill>
                  <a:schemeClr val="tx1">
                    <a:tint val="75000"/>
                  </a:schemeClr>
                </a:solidFill>
              </a:defRPr>
            </a:lvl8pPr>
            <a:lvl9pPr marL="3405987" indent="0" algn="ctr">
              <a:buNone/>
              <a:defRPr>
                <a:solidFill>
                  <a:schemeClr val="tx1">
                    <a:tint val="75000"/>
                  </a:schemeClr>
                </a:solidFill>
              </a:defRPr>
            </a:lvl9pPr>
          </a:lstStyle>
          <a:p>
            <a:r>
              <a:rPr lang="en-US" smtClean="0"/>
              <a:t>Click to edit Master subtitle style</a:t>
            </a:r>
            <a:endParaRPr lang="en-GB" dirty="0"/>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738CD642-6E05-4601-B249-2855BBB41E49}"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744622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12"/>
            <a:ext cx="7775337" cy="720000"/>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432038" y="1539069"/>
            <a:ext cx="7775337" cy="3879082"/>
          </a:xfrm>
        </p:spPr>
        <p:txBody>
          <a:bodyPr/>
          <a:lstStyle>
            <a:lvl1pPr>
              <a:lnSpc>
                <a:spcPct val="120000"/>
              </a:lnSpc>
              <a:spcBef>
                <a:spcPts val="300"/>
              </a:spcBef>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A0D64567-9A69-417F-8686-A52AB5934236}"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166673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12"/>
            <a:ext cx="7775337" cy="720000"/>
          </a:xfrm>
        </p:spPr>
        <p:txBody>
          <a:bodyPr/>
          <a:lstStyle/>
          <a:p>
            <a:r>
              <a:rPr lang="en-US" smtClean="0"/>
              <a:t>Click to edit Master title style</a:t>
            </a:r>
            <a:endParaRPr lang="en-GB"/>
          </a:p>
        </p:txBody>
      </p:sp>
      <p:sp>
        <p:nvSpPr>
          <p:cNvPr id="4" name="Content Placeholder 3"/>
          <p:cNvSpPr>
            <a:spLocks noGrp="1"/>
          </p:cNvSpPr>
          <p:nvPr>
            <p:ph sz="half" idx="2"/>
          </p:nvPr>
        </p:nvSpPr>
        <p:spPr>
          <a:xfrm>
            <a:off x="4391038" y="1512042"/>
            <a:ext cx="3816337" cy="3923558"/>
          </a:xfrm>
        </p:spPr>
        <p:txBody>
          <a:bodyPr/>
          <a:lstStyle>
            <a:lvl1pPr>
              <a:lnSpc>
                <a:spcPct val="120000"/>
              </a:lnSpc>
              <a:defRPr sz="2400"/>
            </a:lvl1pPr>
            <a:lvl2pPr>
              <a:lnSpc>
                <a:spcPct val="120000"/>
              </a:lnSpc>
              <a:spcBef>
                <a:spcPts val="300"/>
              </a:spcBef>
              <a:defRPr sz="2000"/>
            </a:lvl2pPr>
            <a:lvl3pPr>
              <a:lnSpc>
                <a:spcPct val="120000"/>
              </a:lnSpc>
              <a:spcBef>
                <a:spcPts val="300"/>
              </a:spcBef>
              <a:defRPr sz="2000"/>
            </a:lvl3pPr>
            <a:lvl4pPr>
              <a:lnSpc>
                <a:spcPct val="120000"/>
              </a:lnSpc>
              <a:spcBef>
                <a:spcPts val="300"/>
              </a:spcBef>
              <a:defRPr sz="1800"/>
            </a:lvl4pPr>
            <a:lvl5pPr>
              <a:lnSpc>
                <a:spcPct val="120000"/>
              </a:lnSpc>
              <a:spcBef>
                <a:spcPts val="300"/>
              </a:spcBef>
              <a:defRPr sz="18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4" name="Text Placeholder 13"/>
          <p:cNvSpPr>
            <a:spLocks noGrp="1"/>
          </p:cNvSpPr>
          <p:nvPr>
            <p:ph type="body" sz="quarter" idx="16"/>
          </p:nvPr>
        </p:nvSpPr>
        <p:spPr>
          <a:xfrm>
            <a:off x="432038" y="1512042"/>
            <a:ext cx="3816350" cy="3924300"/>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7"/>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18"/>
          </p:nvPr>
        </p:nvSpPr>
        <p:spPr/>
        <p:txBody>
          <a:bodyPr/>
          <a:lstStyle>
            <a:lvl1pPr>
              <a:defRPr/>
            </a:lvl1pPr>
          </a:lstStyle>
          <a:p>
            <a:pPr>
              <a:defRPr/>
            </a:pPr>
            <a:fld id="{FA01CD0B-EBB1-4B5F-8DB8-41CE40768CC9}"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453140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p:cNvSpPr>
            <a:spLocks noGrp="1"/>
          </p:cNvSpPr>
          <p:nvPr>
            <p:ph type="title"/>
          </p:nvPr>
        </p:nvSpPr>
        <p:spPr>
          <a:xfrm>
            <a:off x="432039" y="259509"/>
            <a:ext cx="3816112" cy="1080029"/>
          </a:xfrm>
        </p:spPr>
        <p:txBody>
          <a:bodyPr/>
          <a:lstStyle/>
          <a:p>
            <a:r>
              <a:rPr lang="en-US" smtClean="0"/>
              <a:t>Click to edit Master title style</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6" name="Content Placeholder 15"/>
          <p:cNvSpPr>
            <a:spLocks noGrp="1"/>
          </p:cNvSpPr>
          <p:nvPr>
            <p:ph sz="quarter" idx="17"/>
          </p:nvPr>
        </p:nvSpPr>
        <p:spPr>
          <a:xfrm>
            <a:off x="4380035" y="-1"/>
            <a:ext cx="4260728" cy="5616575"/>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Placeholder 13"/>
          <p:cNvSpPr>
            <a:spLocks noGrp="1"/>
          </p:cNvSpPr>
          <p:nvPr>
            <p:ph type="body" sz="quarter" idx="18"/>
          </p:nvPr>
        </p:nvSpPr>
        <p:spPr>
          <a:xfrm>
            <a:off x="431949" y="1511300"/>
            <a:ext cx="3816337" cy="3924300"/>
          </a:xfrm>
        </p:spPr>
        <p:txBody>
          <a:bodyPr/>
          <a:lstStyle>
            <a:lvl1pPr>
              <a:lnSpc>
                <a:spcPct val="120000"/>
              </a:lnSpc>
              <a:spcAft>
                <a:spcPts val="0"/>
              </a:spcAft>
              <a:defRPr/>
            </a:lvl1pPr>
            <a:lvl2pPr>
              <a:lnSpc>
                <a:spcPct val="120000"/>
              </a:lnSpc>
              <a:spcBef>
                <a:spcPts val="300"/>
              </a:spcBef>
              <a:spcAft>
                <a:spcPts val="0"/>
              </a:spcAft>
              <a:defRPr/>
            </a:lvl2pPr>
            <a:lvl3pPr>
              <a:lnSpc>
                <a:spcPct val="120000"/>
              </a:lnSpc>
              <a:spcBef>
                <a:spcPts val="300"/>
              </a:spcBef>
              <a:spcAft>
                <a:spcPts val="0"/>
              </a:spcAft>
              <a:defRPr/>
            </a:lvl3pPr>
            <a:lvl4pPr>
              <a:lnSpc>
                <a:spcPct val="120000"/>
              </a:lnSpc>
              <a:spcBef>
                <a:spcPts val="300"/>
              </a:spcBef>
              <a:spcAft>
                <a:spcPts val="0"/>
              </a:spcAft>
              <a:defRPr/>
            </a:lvl4pPr>
            <a:lvl5pPr>
              <a:lnSpc>
                <a:spcPct val="120000"/>
              </a:lnSpc>
              <a:spcBef>
                <a:spcPts val="300"/>
              </a:spcBef>
              <a:spcAft>
                <a:spcPts val="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20"/>
          </p:nvPr>
        </p:nvSpPr>
        <p:spPr/>
        <p:txBody>
          <a:bodyPr/>
          <a:lstStyle>
            <a:lvl1pPr>
              <a:defRPr/>
            </a:lvl1pPr>
          </a:lstStyle>
          <a:p>
            <a:pPr>
              <a:defRPr/>
            </a:pPr>
            <a:fld id="{6C89A845-E41C-4F29-8A7E-073731313BE5}"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4198573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9" y="258763"/>
            <a:ext cx="7777163" cy="720000"/>
          </a:xfrm>
        </p:spPr>
        <p:txBody>
          <a:bodyPr/>
          <a:lstStyle/>
          <a:p>
            <a:r>
              <a:rPr lang="en-US" smtClean="0"/>
              <a:t>Click to edit Master title style</a:t>
            </a:r>
            <a:endParaRPr lang="en-GB" dirty="0"/>
          </a:p>
        </p:txBody>
      </p:sp>
      <p:sp>
        <p:nvSpPr>
          <p:cNvPr id="9"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4"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5" name="Date Placeholder 3"/>
          <p:cNvSpPr>
            <a:spLocks noGrp="1"/>
          </p:cNvSpPr>
          <p:nvPr>
            <p:ph type="dt" sz="half" idx="14"/>
          </p:nvPr>
        </p:nvSpPr>
        <p:spPr/>
        <p:txBody>
          <a:bodyPr/>
          <a:lstStyle>
            <a:lvl1pPr>
              <a:defRPr/>
            </a:lvl1pPr>
          </a:lstStyle>
          <a:p>
            <a:pPr>
              <a:defRPr/>
            </a:pPr>
            <a:fld id="{60F59D60-61A6-4133-A96F-D01AEF3F64E4}"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584869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3"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4" name="Date Placeholder 3"/>
          <p:cNvSpPr>
            <a:spLocks noGrp="1"/>
          </p:cNvSpPr>
          <p:nvPr>
            <p:ph type="dt" sz="half" idx="14"/>
          </p:nvPr>
        </p:nvSpPr>
        <p:spPr/>
        <p:txBody>
          <a:bodyPr/>
          <a:lstStyle>
            <a:lvl1pPr>
              <a:defRPr/>
            </a:lvl1pPr>
          </a:lstStyle>
          <a:p>
            <a:pPr>
              <a:defRPr/>
            </a:pPr>
            <a:fld id="{64B9CAB9-9D63-42A0-8994-B18A735E88A8}"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42886229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 y="8"/>
            <a:ext cx="8640763" cy="5616575"/>
          </a:xfrm>
        </p:spPr>
        <p:txBody>
          <a:bodyPr rtlCol="0">
            <a:normAutofit/>
          </a:bodyPr>
          <a:lstStyle>
            <a:lvl1pPr marL="0" indent="0">
              <a:buNone/>
              <a:defRPr sz="3000"/>
            </a:lvl1pPr>
            <a:lvl2pPr marL="425746" indent="0">
              <a:buNone/>
              <a:defRPr sz="2600"/>
            </a:lvl2pPr>
            <a:lvl3pPr marL="851498" indent="0">
              <a:buNone/>
              <a:defRPr sz="2200"/>
            </a:lvl3pPr>
            <a:lvl4pPr marL="1277239" indent="0">
              <a:buNone/>
              <a:defRPr sz="1900"/>
            </a:lvl4pPr>
            <a:lvl5pPr marL="1702994" indent="0">
              <a:buNone/>
              <a:defRPr sz="1900"/>
            </a:lvl5pPr>
            <a:lvl6pPr marL="2128741" indent="0">
              <a:buNone/>
              <a:defRPr sz="1900"/>
            </a:lvl6pPr>
            <a:lvl7pPr marL="2554488" indent="0">
              <a:buNone/>
              <a:defRPr sz="1900"/>
            </a:lvl7pPr>
            <a:lvl8pPr marL="2980238" indent="0">
              <a:buNone/>
              <a:defRPr sz="1900"/>
            </a:lvl8pPr>
            <a:lvl9pPr marL="3405987" indent="0">
              <a:buNone/>
              <a:defRPr sz="1900"/>
            </a:lvl9pPr>
          </a:lstStyle>
          <a:p>
            <a:pPr lvl="0"/>
            <a:r>
              <a:rPr lang="en-US" noProof="0" smtClean="0"/>
              <a:t>Click icon to add picture</a:t>
            </a:r>
            <a:endParaRPr lang="en-GB" noProof="0" dirty="0"/>
          </a:p>
        </p:txBody>
      </p:sp>
      <p:sp>
        <p:nvSpPr>
          <p:cNvPr id="4" name="Text Placeholder 3"/>
          <p:cNvSpPr>
            <a:spLocks noGrp="1"/>
          </p:cNvSpPr>
          <p:nvPr>
            <p:ph type="body" sz="half" idx="2"/>
          </p:nvPr>
        </p:nvSpPr>
        <p:spPr>
          <a:xfrm>
            <a:off x="339148" y="4657626"/>
            <a:ext cx="8301616" cy="760520"/>
          </a:xfrm>
        </p:spPr>
        <p:txBody>
          <a:bodyPr>
            <a:normAutofit/>
          </a:bodyPr>
          <a:lstStyle>
            <a:lvl1pPr marL="0" indent="0">
              <a:lnSpc>
                <a:spcPct val="120000"/>
              </a:lnSpc>
              <a:spcBef>
                <a:spcPts val="300"/>
              </a:spcBef>
              <a:buNone/>
              <a:defRPr sz="2400"/>
            </a:lvl1pPr>
            <a:lvl2pPr marL="425746" indent="0">
              <a:buNone/>
              <a:defRPr sz="1100"/>
            </a:lvl2pPr>
            <a:lvl3pPr marL="851498" indent="0">
              <a:buNone/>
              <a:defRPr sz="900"/>
            </a:lvl3pPr>
            <a:lvl4pPr marL="1277239" indent="0">
              <a:buNone/>
              <a:defRPr sz="800"/>
            </a:lvl4pPr>
            <a:lvl5pPr marL="1702994" indent="0">
              <a:buNone/>
              <a:defRPr sz="800"/>
            </a:lvl5pPr>
            <a:lvl6pPr marL="2128741" indent="0">
              <a:buNone/>
              <a:defRPr sz="800"/>
            </a:lvl6pPr>
            <a:lvl7pPr marL="2554488" indent="0">
              <a:buNone/>
              <a:defRPr sz="800"/>
            </a:lvl7pPr>
            <a:lvl8pPr marL="2980238" indent="0">
              <a:buNone/>
              <a:defRPr sz="800"/>
            </a:lvl8pPr>
            <a:lvl9pPr marL="3405987" indent="0">
              <a:buNone/>
              <a:defRPr sz="800"/>
            </a:lvl9pPr>
          </a:lstStyle>
          <a:p>
            <a:pPr lvl="0"/>
            <a:r>
              <a:rPr lang="en-US" smtClean="0"/>
              <a:t>Click to edit Master text styles</a:t>
            </a:r>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3E208344-543B-4AAB-BFCF-F7C2C92C3435}"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2975887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ad Chart (Four Quadrants)">
    <p:spTree>
      <p:nvGrpSpPr>
        <p:cNvPr id="1" name=""/>
        <p:cNvGrpSpPr/>
        <p:nvPr/>
      </p:nvGrpSpPr>
      <p:grpSpPr>
        <a:xfrm>
          <a:off x="0" y="0"/>
          <a:ext cx="0" cy="0"/>
          <a:chOff x="0" y="0"/>
          <a:chExt cx="0" cy="0"/>
        </a:xfrm>
      </p:grpSpPr>
      <p:sp>
        <p:nvSpPr>
          <p:cNvPr id="12" name="Content Placeholder 11"/>
          <p:cNvSpPr>
            <a:spLocks noGrp="1"/>
          </p:cNvSpPr>
          <p:nvPr>
            <p:ph sz="quarter" idx="12"/>
          </p:nvPr>
        </p:nvSpPr>
        <p:spPr>
          <a:xfrm>
            <a:off x="107913" y="3455989"/>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11"/>
          <p:cNvSpPr>
            <a:spLocks noGrp="1"/>
          </p:cNvSpPr>
          <p:nvPr>
            <p:ph sz="quarter" idx="13"/>
          </p:nvPr>
        </p:nvSpPr>
        <p:spPr>
          <a:xfrm>
            <a:off x="107913" y="1368425"/>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11"/>
          <p:cNvSpPr>
            <a:spLocks noGrp="1"/>
          </p:cNvSpPr>
          <p:nvPr>
            <p:ph sz="quarter" idx="14"/>
          </p:nvPr>
        </p:nvSpPr>
        <p:spPr>
          <a:xfrm>
            <a:off x="4319597" y="3455989"/>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7" name="Content Placeholder 11"/>
          <p:cNvSpPr>
            <a:spLocks noGrp="1"/>
          </p:cNvSpPr>
          <p:nvPr>
            <p:ph sz="quarter" idx="15"/>
          </p:nvPr>
        </p:nvSpPr>
        <p:spPr>
          <a:xfrm>
            <a:off x="4319597" y="1368425"/>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7" name="Text Placeholder 26"/>
          <p:cNvSpPr>
            <a:spLocks noGrp="1"/>
          </p:cNvSpPr>
          <p:nvPr>
            <p:ph type="body" sz="quarter" idx="16"/>
          </p:nvPr>
        </p:nvSpPr>
        <p:spPr>
          <a:xfrm>
            <a:off x="19"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28" name="Text Placeholder 26"/>
          <p:cNvSpPr>
            <a:spLocks noGrp="1"/>
          </p:cNvSpPr>
          <p:nvPr>
            <p:ph type="body" sz="quarter" idx="17"/>
          </p:nvPr>
        </p:nvSpPr>
        <p:spPr>
          <a:xfrm>
            <a:off x="4321196"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0" name="Text Placeholder 7"/>
          <p:cNvSpPr>
            <a:spLocks noGrp="1"/>
          </p:cNvSpPr>
          <p:nvPr>
            <p:ph type="body" sz="quarter" idx="18"/>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9"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2013 Dstl</a:t>
            </a:r>
          </a:p>
        </p:txBody>
      </p:sp>
      <p:sp>
        <p:nvSpPr>
          <p:cNvPr id="11" name="Date Placeholder 3"/>
          <p:cNvSpPr>
            <a:spLocks noGrp="1"/>
          </p:cNvSpPr>
          <p:nvPr>
            <p:ph type="dt" sz="half" idx="20"/>
          </p:nvPr>
        </p:nvSpPr>
        <p:spPr/>
        <p:txBody>
          <a:bodyPr/>
          <a:lstStyle>
            <a:lvl1pPr>
              <a:defRPr/>
            </a:lvl1pPr>
          </a:lstStyle>
          <a:p>
            <a:pPr>
              <a:defRPr/>
            </a:pPr>
            <a:fld id="{2D69A90F-AF2C-4815-8E30-7EEB05446A1C}"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94382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08"/>
            <a:ext cx="7775337" cy="1080029"/>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432038" y="1539066"/>
            <a:ext cx="7775337" cy="3879082"/>
          </a:xfrm>
        </p:spPr>
        <p:txBody>
          <a:bodyPr/>
          <a:lstStyle>
            <a:lvl1pPr>
              <a:lnSpc>
                <a:spcPct val="120000"/>
              </a:lnSpc>
              <a:spcBef>
                <a:spcPts val="300"/>
              </a:spcBef>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t>© Crown copyright 2014 Dstl</a:t>
            </a:r>
          </a:p>
        </p:txBody>
      </p:sp>
      <p:sp>
        <p:nvSpPr>
          <p:cNvPr id="6" name="Date Placeholder 3"/>
          <p:cNvSpPr>
            <a:spLocks noGrp="1"/>
          </p:cNvSpPr>
          <p:nvPr>
            <p:ph type="dt" sz="half" idx="14"/>
          </p:nvPr>
        </p:nvSpPr>
        <p:spPr/>
        <p:txBody>
          <a:bodyPr/>
          <a:lstStyle>
            <a:lvl1pPr>
              <a:defRPr/>
            </a:lvl1pPr>
          </a:lstStyle>
          <a:p>
            <a:pPr>
              <a:defRPr/>
            </a:pPr>
            <a:fld id="{1D4BBB0F-5B2C-4607-BDD5-71D4B97AE060}" type="datetime4">
              <a:rPr lang="en-GB"/>
              <a:pPr>
                <a:defRPr/>
              </a:pPr>
              <a:t>08 November 2016</a:t>
            </a:fld>
            <a:endParaRPr lang="en-GB" dirty="0"/>
          </a:p>
        </p:txBody>
      </p:sp>
    </p:spTree>
    <p:extLst>
      <p:ext uri="{BB962C8B-B14F-4D97-AF65-F5344CB8AC3E}">
        <p14:creationId xmlns:p14="http://schemas.microsoft.com/office/powerpoint/2010/main" val="3618175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ad Chart (Single Quadrant)">
    <p:spTree>
      <p:nvGrpSpPr>
        <p:cNvPr id="1" name=""/>
        <p:cNvGrpSpPr/>
        <p:nvPr/>
      </p:nvGrpSpPr>
      <p:grpSpPr>
        <a:xfrm>
          <a:off x="0" y="0"/>
          <a:ext cx="0" cy="0"/>
          <a:chOff x="0" y="0"/>
          <a:chExt cx="0" cy="0"/>
        </a:xfrm>
      </p:grpSpPr>
      <p:sp>
        <p:nvSpPr>
          <p:cNvPr id="7" name="Content Placeholder 11"/>
          <p:cNvSpPr>
            <a:spLocks noGrp="1" noChangeAspect="1"/>
          </p:cNvSpPr>
          <p:nvPr>
            <p:ph sz="quarter" idx="13"/>
          </p:nvPr>
        </p:nvSpPr>
        <p:spPr>
          <a:xfrm>
            <a:off x="692586" y="1621712"/>
            <a:ext cx="7254000" cy="3595526"/>
          </a:xfrm>
          <a:ln w="12700">
            <a:solidFill>
              <a:schemeClr val="tx1"/>
            </a:solidFill>
          </a:ln>
        </p:spPr>
        <p:txBody>
          <a:bodyPr>
            <a:noAutofit/>
          </a:bodyPr>
          <a:lstStyle>
            <a:lvl1pPr marL="179617" indent="-179617">
              <a:lnSpc>
                <a:spcPct val="100000"/>
              </a:lnSpc>
              <a:spcBef>
                <a:spcPts val="300"/>
              </a:spcBef>
              <a:buNone/>
              <a:defRPr sz="1400"/>
            </a:lvl1pPr>
            <a:lvl2pPr marL="359232" indent="-179617">
              <a:lnSpc>
                <a:spcPct val="100000"/>
              </a:lnSpc>
              <a:spcBef>
                <a:spcPts val="300"/>
              </a:spcBef>
              <a:buNone/>
              <a:defRPr sz="1400"/>
            </a:lvl2pPr>
            <a:lvl3pPr marL="538847" indent="-179617">
              <a:lnSpc>
                <a:spcPct val="100000"/>
              </a:lnSpc>
              <a:spcBef>
                <a:spcPts val="300"/>
              </a:spcBef>
              <a:buNone/>
              <a:defRPr sz="1400"/>
            </a:lvl3pPr>
            <a:lvl4pPr marL="718461" indent="-179617">
              <a:lnSpc>
                <a:spcPct val="100000"/>
              </a:lnSpc>
              <a:spcBef>
                <a:spcPts val="300"/>
              </a:spcBef>
              <a:buNone/>
              <a:defRPr sz="1400"/>
            </a:lvl4pPr>
            <a:lvl5pPr marL="898079" indent="-179617">
              <a:lnSpc>
                <a:spcPct val="100000"/>
              </a:lnSpc>
              <a:spcBef>
                <a:spcPts val="300"/>
              </a:spcBef>
              <a:buNone/>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26"/>
          <p:cNvSpPr>
            <a:spLocks noGrp="1"/>
          </p:cNvSpPr>
          <p:nvPr>
            <p:ph type="body" sz="quarter" idx="16"/>
          </p:nvPr>
        </p:nvSpPr>
        <p:spPr>
          <a:xfrm>
            <a:off x="19"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1" name="Text Placeholder 26"/>
          <p:cNvSpPr>
            <a:spLocks noGrp="1"/>
          </p:cNvSpPr>
          <p:nvPr>
            <p:ph type="body" sz="quarter" idx="17"/>
          </p:nvPr>
        </p:nvSpPr>
        <p:spPr>
          <a:xfrm>
            <a:off x="4321196"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6" name="Footer Placeholder 4"/>
          <p:cNvSpPr>
            <a:spLocks noGrp="1"/>
          </p:cNvSpPr>
          <p:nvPr>
            <p:ph type="ftr" sz="quarter" idx="18"/>
          </p:nvPr>
        </p:nvSpPr>
        <p:spPr/>
        <p:txBody>
          <a:bodyPr/>
          <a:lstStyle>
            <a:lvl1pPr>
              <a:defRPr/>
            </a:lvl1pPr>
          </a:lstStyle>
          <a:p>
            <a:pPr>
              <a:defRPr/>
            </a:pPr>
            <a:r>
              <a:rPr lang="en-GB">
                <a:solidFill>
                  <a:prstClr val="white"/>
                </a:solidFill>
              </a:rPr>
              <a:t>© Crown copyright 2013 Dstl</a:t>
            </a:r>
          </a:p>
        </p:txBody>
      </p:sp>
      <p:sp>
        <p:nvSpPr>
          <p:cNvPr id="9" name="Date Placeholder 3"/>
          <p:cNvSpPr>
            <a:spLocks noGrp="1"/>
          </p:cNvSpPr>
          <p:nvPr>
            <p:ph type="dt" sz="half" idx="19"/>
          </p:nvPr>
        </p:nvSpPr>
        <p:spPr/>
        <p:txBody>
          <a:bodyPr/>
          <a:lstStyle>
            <a:lvl1pPr>
              <a:defRPr/>
            </a:lvl1pPr>
          </a:lstStyle>
          <a:p>
            <a:pPr>
              <a:defRPr/>
            </a:pPr>
            <a:fld id="{48906087-7164-4CA2-AAA3-4B0EF3809A0A}"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758341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pening/Closing Slide">
    <p:spTree>
      <p:nvGrpSpPr>
        <p:cNvPr id="1" name=""/>
        <p:cNvGrpSpPr/>
        <p:nvPr/>
      </p:nvGrpSpPr>
      <p:grpSpPr>
        <a:xfrm>
          <a:off x="0" y="0"/>
          <a:ext cx="0" cy="0"/>
          <a:chOff x="0" y="0"/>
          <a:chExt cx="0" cy="0"/>
        </a:xfrm>
      </p:grpSpPr>
      <p:grpSp>
        <p:nvGrpSpPr>
          <p:cNvPr id="2" name="Group 6"/>
          <p:cNvGrpSpPr>
            <a:grpSpLocks/>
          </p:cNvGrpSpPr>
          <p:nvPr/>
        </p:nvGrpSpPr>
        <p:grpSpPr bwMode="auto">
          <a:xfrm>
            <a:off x="719138" y="1138238"/>
            <a:ext cx="7200900" cy="3340100"/>
            <a:chOff x="863962" y="1205021"/>
            <a:chExt cx="7200000" cy="3339418"/>
          </a:xfrm>
        </p:grpSpPr>
        <p:pic>
          <p:nvPicPr>
            <p:cNvPr id="3" name="Picture 5" descr="dstl-logo-trans-black.pn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863962" y="1205021"/>
              <a:ext cx="7200000" cy="3339418"/>
            </a:xfrm>
            <a:prstGeom prst="rect">
              <a:avLst/>
            </a:prstGeom>
            <a:noFill/>
            <a:ln w="9525">
              <a:noFill/>
              <a:miter lim="800000"/>
              <a:headEnd/>
              <a:tailEnd/>
            </a:ln>
          </p:spPr>
        </p:pic>
        <p:pic>
          <p:nvPicPr>
            <p:cNvPr id="4" name="Picture 4" descr="dstl-logo-trans-blue.png"/>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hidden">
            <a:xfrm>
              <a:off x="863962" y="1205021"/>
              <a:ext cx="7200000" cy="3339418"/>
            </a:xfrm>
            <a:prstGeom prst="rect">
              <a:avLst/>
            </a:prstGeom>
            <a:noFill/>
            <a:ln w="9525">
              <a:noFill/>
              <a:miter lim="800000"/>
              <a:headEnd/>
              <a:tailEnd/>
            </a:ln>
          </p:spPr>
        </p:pic>
      </p:grpSp>
      <p:sp>
        <p:nvSpPr>
          <p:cNvPr id="5" name="Rectangle 7"/>
          <p:cNvSpPr/>
          <p:nvPr/>
        </p:nvSpPr>
        <p:spPr bwMode="white">
          <a:xfrm>
            <a:off x="0" y="5616575"/>
            <a:ext cx="1474788"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569" tIns="44783" rIns="89569" bIns="44783" anchor="ctr"/>
          <a:lstStyle/>
          <a:p>
            <a:pPr algn="ctr" defTabSz="851498" fontAlgn="auto">
              <a:spcBef>
                <a:spcPts val="0"/>
              </a:spcBef>
              <a:spcAft>
                <a:spcPts val="0"/>
              </a:spcAft>
              <a:defRPr/>
            </a:pPr>
            <a:endParaRPr lang="en-GB" dirty="0">
              <a:solidFill>
                <a:prstClr val="white"/>
              </a:solidFill>
            </a:endParaRPr>
          </a:p>
        </p:txBody>
      </p:sp>
      <p:sp>
        <p:nvSpPr>
          <p:cNvPr id="6" name="Footer Placeholder 2"/>
          <p:cNvSpPr>
            <a:spLocks noGrp="1"/>
          </p:cNvSpPr>
          <p:nvPr>
            <p:ph type="ftr" sz="quarter" idx="10"/>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11"/>
          </p:nvPr>
        </p:nvSpPr>
        <p:spPr/>
        <p:txBody>
          <a:bodyPr/>
          <a:lstStyle>
            <a:lvl1pPr>
              <a:defRPr/>
            </a:lvl1pPr>
          </a:lstStyle>
          <a:p>
            <a:pPr>
              <a:defRPr/>
            </a:pPr>
            <a:fld id="{A71BB965-3171-40DB-AE27-FF5F72C412F3}"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4230052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0"/>
            <a:ext cx="6840537" cy="9017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60363" y="1439863"/>
            <a:ext cx="3883025" cy="4500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395788" y="1439863"/>
            <a:ext cx="3884612"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395788" y="3765550"/>
            <a:ext cx="3884612"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Date Placeholder 5"/>
          <p:cNvSpPr>
            <a:spLocks noGrp="1"/>
          </p:cNvSpPr>
          <p:nvPr>
            <p:ph type="dt" sz="half" idx="10"/>
          </p:nvPr>
        </p:nvSpPr>
        <p:spPr>
          <a:xfrm>
            <a:off x="0" y="6119813"/>
            <a:ext cx="2160588" cy="360362"/>
          </a:xfrm>
        </p:spPr>
        <p:txBody>
          <a:bodyPr/>
          <a:lstStyle>
            <a:lvl1pPr>
              <a:defRPr/>
            </a:lvl1pPr>
          </a:lstStyle>
          <a:p>
            <a:fld id="{66613178-95AD-4C09-A380-9442399942FB}" type="datetime4">
              <a:rPr lang="en-GB">
                <a:solidFill>
                  <a:prstClr val="white"/>
                </a:solidFill>
              </a:rPr>
              <a:pPr/>
              <a:t>08 November 2016</a:t>
            </a:fld>
            <a:endParaRPr lang="en-GB">
              <a:solidFill>
                <a:prstClr val="white"/>
              </a:solidFill>
            </a:endParaRPr>
          </a:p>
        </p:txBody>
      </p:sp>
      <p:sp>
        <p:nvSpPr>
          <p:cNvPr id="7" name="Slide Number Placeholder 6"/>
          <p:cNvSpPr>
            <a:spLocks noGrp="1"/>
          </p:cNvSpPr>
          <p:nvPr>
            <p:ph type="sldNum" sz="quarter" idx="11"/>
          </p:nvPr>
        </p:nvSpPr>
        <p:spPr>
          <a:xfrm>
            <a:off x="6480175" y="6119813"/>
            <a:ext cx="2160588" cy="360362"/>
          </a:xfrm>
          <a:prstGeom prst="rect">
            <a:avLst/>
          </a:prstGeom>
        </p:spPr>
        <p:txBody>
          <a:bodyPr/>
          <a:lstStyle>
            <a:lvl1pPr>
              <a:defRPr/>
            </a:lvl1pPr>
          </a:lstStyle>
          <a:p>
            <a:pPr defTabSz="850668"/>
            <a:fld id="{02DE8966-D044-4DDE-BEAB-1743020A2DA8}" type="slidenum">
              <a:rPr lang="en-GB">
                <a:solidFill>
                  <a:srgbClr val="005C7E"/>
                </a:solidFill>
              </a:rPr>
              <a:pPr defTabSz="850668"/>
              <a:t>‹#›</a:t>
            </a:fld>
            <a:endParaRPr lang="en-GB">
              <a:solidFill>
                <a:srgbClr val="005C7E"/>
              </a:solidFill>
            </a:endParaRPr>
          </a:p>
        </p:txBody>
      </p:sp>
    </p:spTree>
    <p:extLst>
      <p:ext uri="{BB962C8B-B14F-4D97-AF65-F5344CB8AC3E}">
        <p14:creationId xmlns:p14="http://schemas.microsoft.com/office/powerpoint/2010/main" val="1594278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799" y="1727919"/>
            <a:ext cx="7775575" cy="1656184"/>
          </a:xfrm>
        </p:spPr>
        <p:txBody>
          <a:bodyPr>
            <a:normAutofit/>
          </a:bodyPr>
          <a:lstStyle>
            <a:lvl1pPr>
              <a:lnSpc>
                <a:spcPct val="150000"/>
              </a:lnSpc>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31773" y="3779561"/>
            <a:ext cx="7775602" cy="1656045"/>
          </a:xfrm>
        </p:spPr>
        <p:txBody>
          <a:bodyPr>
            <a:normAutofit/>
          </a:bodyPr>
          <a:lstStyle>
            <a:lvl1pPr marL="0" indent="0" algn="l">
              <a:buNone/>
              <a:defRPr sz="2400">
                <a:solidFill>
                  <a:schemeClr val="tx1"/>
                </a:solidFill>
              </a:defRPr>
            </a:lvl1pPr>
            <a:lvl2pPr marL="425746" indent="0" algn="ctr">
              <a:buNone/>
              <a:defRPr>
                <a:solidFill>
                  <a:schemeClr val="tx1">
                    <a:tint val="75000"/>
                  </a:schemeClr>
                </a:solidFill>
              </a:defRPr>
            </a:lvl2pPr>
            <a:lvl3pPr marL="851498" indent="0" algn="ctr">
              <a:buNone/>
              <a:defRPr>
                <a:solidFill>
                  <a:schemeClr val="tx1">
                    <a:tint val="75000"/>
                  </a:schemeClr>
                </a:solidFill>
              </a:defRPr>
            </a:lvl3pPr>
            <a:lvl4pPr marL="1277239" indent="0" algn="ctr">
              <a:buNone/>
              <a:defRPr>
                <a:solidFill>
                  <a:schemeClr val="tx1">
                    <a:tint val="75000"/>
                  </a:schemeClr>
                </a:solidFill>
              </a:defRPr>
            </a:lvl4pPr>
            <a:lvl5pPr marL="1702994" indent="0" algn="ctr">
              <a:buNone/>
              <a:defRPr>
                <a:solidFill>
                  <a:schemeClr val="tx1">
                    <a:tint val="75000"/>
                  </a:schemeClr>
                </a:solidFill>
              </a:defRPr>
            </a:lvl5pPr>
            <a:lvl6pPr marL="2128741" indent="0" algn="ctr">
              <a:buNone/>
              <a:defRPr>
                <a:solidFill>
                  <a:schemeClr val="tx1">
                    <a:tint val="75000"/>
                  </a:schemeClr>
                </a:solidFill>
              </a:defRPr>
            </a:lvl6pPr>
            <a:lvl7pPr marL="2554488" indent="0" algn="ctr">
              <a:buNone/>
              <a:defRPr>
                <a:solidFill>
                  <a:schemeClr val="tx1">
                    <a:tint val="75000"/>
                  </a:schemeClr>
                </a:solidFill>
              </a:defRPr>
            </a:lvl7pPr>
            <a:lvl8pPr marL="2980238" indent="0" algn="ctr">
              <a:buNone/>
              <a:defRPr>
                <a:solidFill>
                  <a:schemeClr val="tx1">
                    <a:tint val="75000"/>
                  </a:schemeClr>
                </a:solidFill>
              </a:defRPr>
            </a:lvl8pPr>
            <a:lvl9pPr marL="3405987" indent="0" algn="ctr">
              <a:buNone/>
              <a:defRPr>
                <a:solidFill>
                  <a:schemeClr val="tx1">
                    <a:tint val="75000"/>
                  </a:schemeClr>
                </a:solidFill>
              </a:defRPr>
            </a:lvl9pPr>
          </a:lstStyle>
          <a:p>
            <a:r>
              <a:rPr lang="en-US" smtClean="0"/>
              <a:t>Click to edit Master subtitle style</a:t>
            </a:r>
            <a:endParaRPr lang="en-GB" dirty="0"/>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738CD642-6E05-4601-B249-2855BBB41E49}"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123695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12"/>
            <a:ext cx="7775337" cy="720000"/>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432038" y="1539069"/>
            <a:ext cx="7775337" cy="3879082"/>
          </a:xfrm>
        </p:spPr>
        <p:txBody>
          <a:bodyPr/>
          <a:lstStyle>
            <a:lvl1pPr>
              <a:lnSpc>
                <a:spcPct val="120000"/>
              </a:lnSpc>
              <a:spcBef>
                <a:spcPts val="300"/>
              </a:spcBef>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A0D64567-9A69-417F-8686-A52AB5934236}"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9339833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12"/>
            <a:ext cx="7775337" cy="720000"/>
          </a:xfrm>
        </p:spPr>
        <p:txBody>
          <a:bodyPr/>
          <a:lstStyle/>
          <a:p>
            <a:r>
              <a:rPr lang="en-US" smtClean="0"/>
              <a:t>Click to edit Master title style</a:t>
            </a:r>
            <a:endParaRPr lang="en-GB"/>
          </a:p>
        </p:txBody>
      </p:sp>
      <p:sp>
        <p:nvSpPr>
          <p:cNvPr id="4" name="Content Placeholder 3"/>
          <p:cNvSpPr>
            <a:spLocks noGrp="1"/>
          </p:cNvSpPr>
          <p:nvPr>
            <p:ph sz="half" idx="2"/>
          </p:nvPr>
        </p:nvSpPr>
        <p:spPr>
          <a:xfrm>
            <a:off x="4391038" y="1512042"/>
            <a:ext cx="3816337" cy="3923558"/>
          </a:xfrm>
        </p:spPr>
        <p:txBody>
          <a:bodyPr/>
          <a:lstStyle>
            <a:lvl1pPr>
              <a:lnSpc>
                <a:spcPct val="120000"/>
              </a:lnSpc>
              <a:defRPr sz="2400"/>
            </a:lvl1pPr>
            <a:lvl2pPr>
              <a:lnSpc>
                <a:spcPct val="120000"/>
              </a:lnSpc>
              <a:spcBef>
                <a:spcPts val="300"/>
              </a:spcBef>
              <a:defRPr sz="2000"/>
            </a:lvl2pPr>
            <a:lvl3pPr>
              <a:lnSpc>
                <a:spcPct val="120000"/>
              </a:lnSpc>
              <a:spcBef>
                <a:spcPts val="300"/>
              </a:spcBef>
              <a:defRPr sz="2000"/>
            </a:lvl3pPr>
            <a:lvl4pPr>
              <a:lnSpc>
                <a:spcPct val="120000"/>
              </a:lnSpc>
              <a:spcBef>
                <a:spcPts val="300"/>
              </a:spcBef>
              <a:defRPr sz="1800"/>
            </a:lvl4pPr>
            <a:lvl5pPr>
              <a:lnSpc>
                <a:spcPct val="120000"/>
              </a:lnSpc>
              <a:spcBef>
                <a:spcPts val="300"/>
              </a:spcBef>
              <a:defRPr sz="18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4" name="Text Placeholder 13"/>
          <p:cNvSpPr>
            <a:spLocks noGrp="1"/>
          </p:cNvSpPr>
          <p:nvPr>
            <p:ph type="body" sz="quarter" idx="16"/>
          </p:nvPr>
        </p:nvSpPr>
        <p:spPr>
          <a:xfrm>
            <a:off x="432038" y="1512042"/>
            <a:ext cx="3816350" cy="3924300"/>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7"/>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18"/>
          </p:nvPr>
        </p:nvSpPr>
        <p:spPr/>
        <p:txBody>
          <a:bodyPr/>
          <a:lstStyle>
            <a:lvl1pPr>
              <a:defRPr/>
            </a:lvl1pPr>
          </a:lstStyle>
          <a:p>
            <a:pPr>
              <a:defRPr/>
            </a:pPr>
            <a:fld id="{FA01CD0B-EBB1-4B5F-8DB8-41CE40768CC9}"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5332907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p:cNvSpPr>
            <a:spLocks noGrp="1"/>
          </p:cNvSpPr>
          <p:nvPr>
            <p:ph type="title"/>
          </p:nvPr>
        </p:nvSpPr>
        <p:spPr>
          <a:xfrm>
            <a:off x="432039" y="259509"/>
            <a:ext cx="3816112" cy="1080029"/>
          </a:xfrm>
        </p:spPr>
        <p:txBody>
          <a:bodyPr/>
          <a:lstStyle/>
          <a:p>
            <a:r>
              <a:rPr lang="en-US" smtClean="0"/>
              <a:t>Click to edit Master title style</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6" name="Content Placeholder 15"/>
          <p:cNvSpPr>
            <a:spLocks noGrp="1"/>
          </p:cNvSpPr>
          <p:nvPr>
            <p:ph sz="quarter" idx="17"/>
          </p:nvPr>
        </p:nvSpPr>
        <p:spPr>
          <a:xfrm>
            <a:off x="4380035" y="-1"/>
            <a:ext cx="4260728" cy="5616575"/>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Placeholder 13"/>
          <p:cNvSpPr>
            <a:spLocks noGrp="1"/>
          </p:cNvSpPr>
          <p:nvPr>
            <p:ph type="body" sz="quarter" idx="18"/>
          </p:nvPr>
        </p:nvSpPr>
        <p:spPr>
          <a:xfrm>
            <a:off x="431949" y="1511300"/>
            <a:ext cx="3816337" cy="3924300"/>
          </a:xfrm>
        </p:spPr>
        <p:txBody>
          <a:bodyPr/>
          <a:lstStyle>
            <a:lvl1pPr>
              <a:lnSpc>
                <a:spcPct val="120000"/>
              </a:lnSpc>
              <a:spcAft>
                <a:spcPts val="0"/>
              </a:spcAft>
              <a:defRPr/>
            </a:lvl1pPr>
            <a:lvl2pPr>
              <a:lnSpc>
                <a:spcPct val="120000"/>
              </a:lnSpc>
              <a:spcBef>
                <a:spcPts val="300"/>
              </a:spcBef>
              <a:spcAft>
                <a:spcPts val="0"/>
              </a:spcAft>
              <a:defRPr/>
            </a:lvl2pPr>
            <a:lvl3pPr>
              <a:lnSpc>
                <a:spcPct val="120000"/>
              </a:lnSpc>
              <a:spcBef>
                <a:spcPts val="300"/>
              </a:spcBef>
              <a:spcAft>
                <a:spcPts val="0"/>
              </a:spcAft>
              <a:defRPr/>
            </a:lvl3pPr>
            <a:lvl4pPr>
              <a:lnSpc>
                <a:spcPct val="120000"/>
              </a:lnSpc>
              <a:spcBef>
                <a:spcPts val="300"/>
              </a:spcBef>
              <a:spcAft>
                <a:spcPts val="0"/>
              </a:spcAft>
              <a:defRPr/>
            </a:lvl4pPr>
            <a:lvl5pPr>
              <a:lnSpc>
                <a:spcPct val="120000"/>
              </a:lnSpc>
              <a:spcBef>
                <a:spcPts val="300"/>
              </a:spcBef>
              <a:spcAft>
                <a:spcPts val="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20"/>
          </p:nvPr>
        </p:nvSpPr>
        <p:spPr/>
        <p:txBody>
          <a:bodyPr/>
          <a:lstStyle>
            <a:lvl1pPr>
              <a:defRPr/>
            </a:lvl1pPr>
          </a:lstStyle>
          <a:p>
            <a:pPr>
              <a:defRPr/>
            </a:pPr>
            <a:fld id="{6C89A845-E41C-4F29-8A7E-073731313BE5}"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9847020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9" y="258763"/>
            <a:ext cx="7777163" cy="720000"/>
          </a:xfrm>
        </p:spPr>
        <p:txBody>
          <a:bodyPr/>
          <a:lstStyle/>
          <a:p>
            <a:r>
              <a:rPr lang="en-US" smtClean="0"/>
              <a:t>Click to edit Master title style</a:t>
            </a:r>
            <a:endParaRPr lang="en-GB" dirty="0"/>
          </a:p>
        </p:txBody>
      </p:sp>
      <p:sp>
        <p:nvSpPr>
          <p:cNvPr id="9"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4"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5" name="Date Placeholder 3"/>
          <p:cNvSpPr>
            <a:spLocks noGrp="1"/>
          </p:cNvSpPr>
          <p:nvPr>
            <p:ph type="dt" sz="half" idx="14"/>
          </p:nvPr>
        </p:nvSpPr>
        <p:spPr/>
        <p:txBody>
          <a:bodyPr/>
          <a:lstStyle>
            <a:lvl1pPr>
              <a:defRPr/>
            </a:lvl1pPr>
          </a:lstStyle>
          <a:p>
            <a:pPr>
              <a:defRPr/>
            </a:pPr>
            <a:fld id="{60F59D60-61A6-4133-A96F-D01AEF3F64E4}"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4493828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3"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4" name="Date Placeholder 3"/>
          <p:cNvSpPr>
            <a:spLocks noGrp="1"/>
          </p:cNvSpPr>
          <p:nvPr>
            <p:ph type="dt" sz="half" idx="14"/>
          </p:nvPr>
        </p:nvSpPr>
        <p:spPr/>
        <p:txBody>
          <a:bodyPr/>
          <a:lstStyle>
            <a:lvl1pPr>
              <a:defRPr/>
            </a:lvl1pPr>
          </a:lstStyle>
          <a:p>
            <a:pPr>
              <a:defRPr/>
            </a:pPr>
            <a:fld id="{64B9CAB9-9D63-42A0-8994-B18A735E88A8}"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1352733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 y="8"/>
            <a:ext cx="8640763" cy="5616575"/>
          </a:xfrm>
        </p:spPr>
        <p:txBody>
          <a:bodyPr rtlCol="0">
            <a:normAutofit/>
          </a:bodyPr>
          <a:lstStyle>
            <a:lvl1pPr marL="0" indent="0">
              <a:buNone/>
              <a:defRPr sz="3000"/>
            </a:lvl1pPr>
            <a:lvl2pPr marL="425746" indent="0">
              <a:buNone/>
              <a:defRPr sz="2600"/>
            </a:lvl2pPr>
            <a:lvl3pPr marL="851498" indent="0">
              <a:buNone/>
              <a:defRPr sz="2200"/>
            </a:lvl3pPr>
            <a:lvl4pPr marL="1277239" indent="0">
              <a:buNone/>
              <a:defRPr sz="1900"/>
            </a:lvl4pPr>
            <a:lvl5pPr marL="1702994" indent="0">
              <a:buNone/>
              <a:defRPr sz="1900"/>
            </a:lvl5pPr>
            <a:lvl6pPr marL="2128741" indent="0">
              <a:buNone/>
              <a:defRPr sz="1900"/>
            </a:lvl6pPr>
            <a:lvl7pPr marL="2554488" indent="0">
              <a:buNone/>
              <a:defRPr sz="1900"/>
            </a:lvl7pPr>
            <a:lvl8pPr marL="2980238" indent="0">
              <a:buNone/>
              <a:defRPr sz="1900"/>
            </a:lvl8pPr>
            <a:lvl9pPr marL="3405987" indent="0">
              <a:buNone/>
              <a:defRPr sz="1900"/>
            </a:lvl9pPr>
          </a:lstStyle>
          <a:p>
            <a:pPr lvl="0"/>
            <a:r>
              <a:rPr lang="en-US" noProof="0" smtClean="0"/>
              <a:t>Click icon to add picture</a:t>
            </a:r>
            <a:endParaRPr lang="en-GB" noProof="0" dirty="0"/>
          </a:p>
        </p:txBody>
      </p:sp>
      <p:sp>
        <p:nvSpPr>
          <p:cNvPr id="4" name="Text Placeholder 3"/>
          <p:cNvSpPr>
            <a:spLocks noGrp="1"/>
          </p:cNvSpPr>
          <p:nvPr>
            <p:ph type="body" sz="half" idx="2"/>
          </p:nvPr>
        </p:nvSpPr>
        <p:spPr>
          <a:xfrm>
            <a:off x="339148" y="4657626"/>
            <a:ext cx="8301616" cy="760520"/>
          </a:xfrm>
        </p:spPr>
        <p:txBody>
          <a:bodyPr>
            <a:normAutofit/>
          </a:bodyPr>
          <a:lstStyle>
            <a:lvl1pPr marL="0" indent="0">
              <a:lnSpc>
                <a:spcPct val="120000"/>
              </a:lnSpc>
              <a:spcBef>
                <a:spcPts val="300"/>
              </a:spcBef>
              <a:buNone/>
              <a:defRPr sz="2400"/>
            </a:lvl1pPr>
            <a:lvl2pPr marL="425746" indent="0">
              <a:buNone/>
              <a:defRPr sz="1100"/>
            </a:lvl2pPr>
            <a:lvl3pPr marL="851498" indent="0">
              <a:buNone/>
              <a:defRPr sz="900"/>
            </a:lvl3pPr>
            <a:lvl4pPr marL="1277239" indent="0">
              <a:buNone/>
              <a:defRPr sz="800"/>
            </a:lvl4pPr>
            <a:lvl5pPr marL="1702994" indent="0">
              <a:buNone/>
              <a:defRPr sz="800"/>
            </a:lvl5pPr>
            <a:lvl6pPr marL="2128741" indent="0">
              <a:buNone/>
              <a:defRPr sz="800"/>
            </a:lvl6pPr>
            <a:lvl7pPr marL="2554488" indent="0">
              <a:buNone/>
              <a:defRPr sz="800"/>
            </a:lvl7pPr>
            <a:lvl8pPr marL="2980238" indent="0">
              <a:buNone/>
              <a:defRPr sz="800"/>
            </a:lvl8pPr>
            <a:lvl9pPr marL="3405987" indent="0">
              <a:buNone/>
              <a:defRPr sz="800"/>
            </a:lvl9pPr>
          </a:lstStyle>
          <a:p>
            <a:pPr lvl="0"/>
            <a:r>
              <a:rPr lang="en-US" smtClean="0"/>
              <a:t>Click to edit Master text styles</a:t>
            </a:r>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3E208344-543B-4AAB-BFCF-F7C2C92C3435}"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385652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08"/>
            <a:ext cx="7775337" cy="1080029"/>
          </a:xfrm>
        </p:spPr>
        <p:txBody>
          <a:bodyPr/>
          <a:lstStyle/>
          <a:p>
            <a:r>
              <a:rPr lang="en-US" smtClean="0"/>
              <a:t>Click to edit Master title style</a:t>
            </a:r>
            <a:endParaRPr lang="en-GB"/>
          </a:p>
        </p:txBody>
      </p:sp>
      <p:sp>
        <p:nvSpPr>
          <p:cNvPr id="4" name="Content Placeholder 3"/>
          <p:cNvSpPr>
            <a:spLocks noGrp="1"/>
          </p:cNvSpPr>
          <p:nvPr>
            <p:ph sz="half" idx="2"/>
          </p:nvPr>
        </p:nvSpPr>
        <p:spPr>
          <a:xfrm>
            <a:off x="4391038" y="1512042"/>
            <a:ext cx="3816337" cy="3923558"/>
          </a:xfrm>
        </p:spPr>
        <p:txBody>
          <a:bodyPr/>
          <a:lstStyle>
            <a:lvl1pPr>
              <a:lnSpc>
                <a:spcPct val="120000"/>
              </a:lnSpc>
              <a:defRPr sz="2400"/>
            </a:lvl1pPr>
            <a:lvl2pPr>
              <a:lnSpc>
                <a:spcPct val="120000"/>
              </a:lnSpc>
              <a:spcBef>
                <a:spcPts val="300"/>
              </a:spcBef>
              <a:defRPr sz="2000"/>
            </a:lvl2pPr>
            <a:lvl3pPr>
              <a:lnSpc>
                <a:spcPct val="120000"/>
              </a:lnSpc>
              <a:spcBef>
                <a:spcPts val="300"/>
              </a:spcBef>
              <a:defRPr sz="2000"/>
            </a:lvl3pPr>
            <a:lvl4pPr>
              <a:lnSpc>
                <a:spcPct val="120000"/>
              </a:lnSpc>
              <a:spcBef>
                <a:spcPts val="300"/>
              </a:spcBef>
              <a:defRPr sz="1800"/>
            </a:lvl4pPr>
            <a:lvl5pPr>
              <a:lnSpc>
                <a:spcPct val="120000"/>
              </a:lnSpc>
              <a:spcBef>
                <a:spcPts val="300"/>
              </a:spcBef>
              <a:defRPr sz="18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4" name="Text Placeholder 13"/>
          <p:cNvSpPr>
            <a:spLocks noGrp="1"/>
          </p:cNvSpPr>
          <p:nvPr>
            <p:ph type="body" sz="quarter" idx="16"/>
          </p:nvPr>
        </p:nvSpPr>
        <p:spPr>
          <a:xfrm>
            <a:off x="432038" y="1512042"/>
            <a:ext cx="3816350" cy="3924300"/>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7"/>
          </p:nvPr>
        </p:nvSpPr>
        <p:spPr/>
        <p:txBody>
          <a:bodyPr/>
          <a:lstStyle>
            <a:lvl1pPr>
              <a:defRPr/>
            </a:lvl1pPr>
          </a:lstStyle>
          <a:p>
            <a:pPr>
              <a:defRPr/>
            </a:pPr>
            <a:r>
              <a:rPr lang="en-GB"/>
              <a:t>© Crown copyright 2014 Dstl</a:t>
            </a:r>
          </a:p>
        </p:txBody>
      </p:sp>
      <p:sp>
        <p:nvSpPr>
          <p:cNvPr id="7" name="Date Placeholder 3"/>
          <p:cNvSpPr>
            <a:spLocks noGrp="1"/>
          </p:cNvSpPr>
          <p:nvPr>
            <p:ph type="dt" sz="half" idx="18"/>
          </p:nvPr>
        </p:nvSpPr>
        <p:spPr/>
        <p:txBody>
          <a:bodyPr/>
          <a:lstStyle>
            <a:lvl1pPr>
              <a:defRPr/>
            </a:lvl1pPr>
          </a:lstStyle>
          <a:p>
            <a:pPr>
              <a:defRPr/>
            </a:pPr>
            <a:fld id="{AEF8B3F4-882B-42EB-B3B2-BCA9343723EC}" type="datetime4">
              <a:rPr lang="en-GB"/>
              <a:pPr>
                <a:defRPr/>
              </a:pPr>
              <a:t>08 November 2016</a:t>
            </a:fld>
            <a:endParaRPr lang="en-GB" dirty="0"/>
          </a:p>
        </p:txBody>
      </p:sp>
    </p:spTree>
    <p:extLst>
      <p:ext uri="{BB962C8B-B14F-4D97-AF65-F5344CB8AC3E}">
        <p14:creationId xmlns:p14="http://schemas.microsoft.com/office/powerpoint/2010/main" val="19073737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ad Chart (Four Quadrants)">
    <p:spTree>
      <p:nvGrpSpPr>
        <p:cNvPr id="1" name=""/>
        <p:cNvGrpSpPr/>
        <p:nvPr/>
      </p:nvGrpSpPr>
      <p:grpSpPr>
        <a:xfrm>
          <a:off x="0" y="0"/>
          <a:ext cx="0" cy="0"/>
          <a:chOff x="0" y="0"/>
          <a:chExt cx="0" cy="0"/>
        </a:xfrm>
      </p:grpSpPr>
      <p:sp>
        <p:nvSpPr>
          <p:cNvPr id="12" name="Content Placeholder 11"/>
          <p:cNvSpPr>
            <a:spLocks noGrp="1"/>
          </p:cNvSpPr>
          <p:nvPr>
            <p:ph sz="quarter" idx="12"/>
          </p:nvPr>
        </p:nvSpPr>
        <p:spPr>
          <a:xfrm>
            <a:off x="107913" y="3455989"/>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11"/>
          <p:cNvSpPr>
            <a:spLocks noGrp="1"/>
          </p:cNvSpPr>
          <p:nvPr>
            <p:ph sz="quarter" idx="13"/>
          </p:nvPr>
        </p:nvSpPr>
        <p:spPr>
          <a:xfrm>
            <a:off x="107913" y="1368425"/>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11"/>
          <p:cNvSpPr>
            <a:spLocks noGrp="1"/>
          </p:cNvSpPr>
          <p:nvPr>
            <p:ph sz="quarter" idx="14"/>
          </p:nvPr>
        </p:nvSpPr>
        <p:spPr>
          <a:xfrm>
            <a:off x="4319597" y="3455989"/>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7" name="Content Placeholder 11"/>
          <p:cNvSpPr>
            <a:spLocks noGrp="1"/>
          </p:cNvSpPr>
          <p:nvPr>
            <p:ph sz="quarter" idx="15"/>
          </p:nvPr>
        </p:nvSpPr>
        <p:spPr>
          <a:xfrm>
            <a:off x="4319597" y="1368425"/>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7" name="Text Placeholder 26"/>
          <p:cNvSpPr>
            <a:spLocks noGrp="1"/>
          </p:cNvSpPr>
          <p:nvPr>
            <p:ph type="body" sz="quarter" idx="16"/>
          </p:nvPr>
        </p:nvSpPr>
        <p:spPr>
          <a:xfrm>
            <a:off x="19"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28" name="Text Placeholder 26"/>
          <p:cNvSpPr>
            <a:spLocks noGrp="1"/>
          </p:cNvSpPr>
          <p:nvPr>
            <p:ph type="body" sz="quarter" idx="17"/>
          </p:nvPr>
        </p:nvSpPr>
        <p:spPr>
          <a:xfrm>
            <a:off x="4321196"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0" name="Text Placeholder 7"/>
          <p:cNvSpPr>
            <a:spLocks noGrp="1"/>
          </p:cNvSpPr>
          <p:nvPr>
            <p:ph type="body" sz="quarter" idx="18"/>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9"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2013 Dstl</a:t>
            </a:r>
          </a:p>
        </p:txBody>
      </p:sp>
      <p:sp>
        <p:nvSpPr>
          <p:cNvPr id="11" name="Date Placeholder 3"/>
          <p:cNvSpPr>
            <a:spLocks noGrp="1"/>
          </p:cNvSpPr>
          <p:nvPr>
            <p:ph type="dt" sz="half" idx="20"/>
          </p:nvPr>
        </p:nvSpPr>
        <p:spPr/>
        <p:txBody>
          <a:bodyPr/>
          <a:lstStyle>
            <a:lvl1pPr>
              <a:defRPr/>
            </a:lvl1pPr>
          </a:lstStyle>
          <a:p>
            <a:pPr>
              <a:defRPr/>
            </a:pPr>
            <a:fld id="{2D69A90F-AF2C-4815-8E30-7EEB05446A1C}"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7631554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ad Chart (Single Quadrant)">
    <p:spTree>
      <p:nvGrpSpPr>
        <p:cNvPr id="1" name=""/>
        <p:cNvGrpSpPr/>
        <p:nvPr/>
      </p:nvGrpSpPr>
      <p:grpSpPr>
        <a:xfrm>
          <a:off x="0" y="0"/>
          <a:ext cx="0" cy="0"/>
          <a:chOff x="0" y="0"/>
          <a:chExt cx="0" cy="0"/>
        </a:xfrm>
      </p:grpSpPr>
      <p:sp>
        <p:nvSpPr>
          <p:cNvPr id="7" name="Content Placeholder 11"/>
          <p:cNvSpPr>
            <a:spLocks noGrp="1" noChangeAspect="1"/>
          </p:cNvSpPr>
          <p:nvPr>
            <p:ph sz="quarter" idx="13"/>
          </p:nvPr>
        </p:nvSpPr>
        <p:spPr>
          <a:xfrm>
            <a:off x="692586" y="1621712"/>
            <a:ext cx="7254000" cy="3595526"/>
          </a:xfrm>
          <a:ln w="12700">
            <a:solidFill>
              <a:schemeClr val="tx1"/>
            </a:solidFill>
          </a:ln>
        </p:spPr>
        <p:txBody>
          <a:bodyPr>
            <a:noAutofit/>
          </a:bodyPr>
          <a:lstStyle>
            <a:lvl1pPr marL="179617" indent="-179617">
              <a:lnSpc>
                <a:spcPct val="100000"/>
              </a:lnSpc>
              <a:spcBef>
                <a:spcPts val="300"/>
              </a:spcBef>
              <a:buNone/>
              <a:defRPr sz="1400"/>
            </a:lvl1pPr>
            <a:lvl2pPr marL="359232" indent="-179617">
              <a:lnSpc>
                <a:spcPct val="100000"/>
              </a:lnSpc>
              <a:spcBef>
                <a:spcPts val="300"/>
              </a:spcBef>
              <a:buNone/>
              <a:defRPr sz="1400"/>
            </a:lvl2pPr>
            <a:lvl3pPr marL="538847" indent="-179617">
              <a:lnSpc>
                <a:spcPct val="100000"/>
              </a:lnSpc>
              <a:spcBef>
                <a:spcPts val="300"/>
              </a:spcBef>
              <a:buNone/>
              <a:defRPr sz="1400"/>
            </a:lvl3pPr>
            <a:lvl4pPr marL="718461" indent="-179617">
              <a:lnSpc>
                <a:spcPct val="100000"/>
              </a:lnSpc>
              <a:spcBef>
                <a:spcPts val="300"/>
              </a:spcBef>
              <a:buNone/>
              <a:defRPr sz="1400"/>
            </a:lvl4pPr>
            <a:lvl5pPr marL="898079" indent="-179617">
              <a:lnSpc>
                <a:spcPct val="100000"/>
              </a:lnSpc>
              <a:spcBef>
                <a:spcPts val="300"/>
              </a:spcBef>
              <a:buNone/>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26"/>
          <p:cNvSpPr>
            <a:spLocks noGrp="1"/>
          </p:cNvSpPr>
          <p:nvPr>
            <p:ph type="body" sz="quarter" idx="16"/>
          </p:nvPr>
        </p:nvSpPr>
        <p:spPr>
          <a:xfrm>
            <a:off x="19"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1" name="Text Placeholder 26"/>
          <p:cNvSpPr>
            <a:spLocks noGrp="1"/>
          </p:cNvSpPr>
          <p:nvPr>
            <p:ph type="body" sz="quarter" idx="17"/>
          </p:nvPr>
        </p:nvSpPr>
        <p:spPr>
          <a:xfrm>
            <a:off x="4321196"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6" name="Footer Placeholder 4"/>
          <p:cNvSpPr>
            <a:spLocks noGrp="1"/>
          </p:cNvSpPr>
          <p:nvPr>
            <p:ph type="ftr" sz="quarter" idx="18"/>
          </p:nvPr>
        </p:nvSpPr>
        <p:spPr/>
        <p:txBody>
          <a:bodyPr/>
          <a:lstStyle>
            <a:lvl1pPr>
              <a:defRPr/>
            </a:lvl1pPr>
          </a:lstStyle>
          <a:p>
            <a:pPr>
              <a:defRPr/>
            </a:pPr>
            <a:r>
              <a:rPr lang="en-GB">
                <a:solidFill>
                  <a:prstClr val="white"/>
                </a:solidFill>
              </a:rPr>
              <a:t>© Crown copyright 2013 Dstl</a:t>
            </a:r>
          </a:p>
        </p:txBody>
      </p:sp>
      <p:sp>
        <p:nvSpPr>
          <p:cNvPr id="9" name="Date Placeholder 3"/>
          <p:cNvSpPr>
            <a:spLocks noGrp="1"/>
          </p:cNvSpPr>
          <p:nvPr>
            <p:ph type="dt" sz="half" idx="19"/>
          </p:nvPr>
        </p:nvSpPr>
        <p:spPr/>
        <p:txBody>
          <a:bodyPr/>
          <a:lstStyle>
            <a:lvl1pPr>
              <a:defRPr/>
            </a:lvl1pPr>
          </a:lstStyle>
          <a:p>
            <a:pPr>
              <a:defRPr/>
            </a:pPr>
            <a:fld id="{48906087-7164-4CA2-AAA3-4B0EF3809A0A}"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1287289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ening/Closing Slide">
    <p:spTree>
      <p:nvGrpSpPr>
        <p:cNvPr id="1" name=""/>
        <p:cNvGrpSpPr/>
        <p:nvPr/>
      </p:nvGrpSpPr>
      <p:grpSpPr>
        <a:xfrm>
          <a:off x="0" y="0"/>
          <a:ext cx="0" cy="0"/>
          <a:chOff x="0" y="0"/>
          <a:chExt cx="0" cy="0"/>
        </a:xfrm>
      </p:grpSpPr>
      <p:grpSp>
        <p:nvGrpSpPr>
          <p:cNvPr id="2" name="Group 6"/>
          <p:cNvGrpSpPr>
            <a:grpSpLocks/>
          </p:cNvGrpSpPr>
          <p:nvPr/>
        </p:nvGrpSpPr>
        <p:grpSpPr bwMode="auto">
          <a:xfrm>
            <a:off x="719138" y="1138238"/>
            <a:ext cx="7200900" cy="3340100"/>
            <a:chOff x="863962" y="1205021"/>
            <a:chExt cx="7200000" cy="3339418"/>
          </a:xfrm>
        </p:grpSpPr>
        <p:pic>
          <p:nvPicPr>
            <p:cNvPr id="3" name="Picture 5" descr="dstl-logo-trans-black.pn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863962" y="1205021"/>
              <a:ext cx="7200000" cy="3339418"/>
            </a:xfrm>
            <a:prstGeom prst="rect">
              <a:avLst/>
            </a:prstGeom>
            <a:noFill/>
            <a:ln w="9525">
              <a:noFill/>
              <a:miter lim="800000"/>
              <a:headEnd/>
              <a:tailEnd/>
            </a:ln>
          </p:spPr>
        </p:pic>
        <p:pic>
          <p:nvPicPr>
            <p:cNvPr id="4" name="Picture 4" descr="dstl-logo-trans-blue.png"/>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hidden">
            <a:xfrm>
              <a:off x="863962" y="1205021"/>
              <a:ext cx="7200000" cy="3339418"/>
            </a:xfrm>
            <a:prstGeom prst="rect">
              <a:avLst/>
            </a:prstGeom>
            <a:noFill/>
            <a:ln w="9525">
              <a:noFill/>
              <a:miter lim="800000"/>
              <a:headEnd/>
              <a:tailEnd/>
            </a:ln>
          </p:spPr>
        </p:pic>
      </p:grpSp>
      <p:sp>
        <p:nvSpPr>
          <p:cNvPr id="5" name="Rectangle 7"/>
          <p:cNvSpPr/>
          <p:nvPr/>
        </p:nvSpPr>
        <p:spPr bwMode="white">
          <a:xfrm>
            <a:off x="0" y="5616575"/>
            <a:ext cx="1474788"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569" tIns="44783" rIns="89569" bIns="44783" anchor="ctr"/>
          <a:lstStyle/>
          <a:p>
            <a:pPr algn="ctr" defTabSz="851498" fontAlgn="auto">
              <a:spcBef>
                <a:spcPts val="0"/>
              </a:spcBef>
              <a:spcAft>
                <a:spcPts val="0"/>
              </a:spcAft>
              <a:defRPr/>
            </a:pPr>
            <a:endParaRPr lang="en-GB" dirty="0">
              <a:solidFill>
                <a:prstClr val="white"/>
              </a:solidFill>
            </a:endParaRPr>
          </a:p>
        </p:txBody>
      </p:sp>
      <p:sp>
        <p:nvSpPr>
          <p:cNvPr id="6" name="Footer Placeholder 2"/>
          <p:cNvSpPr>
            <a:spLocks noGrp="1"/>
          </p:cNvSpPr>
          <p:nvPr>
            <p:ph type="ftr" sz="quarter" idx="10"/>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11"/>
          </p:nvPr>
        </p:nvSpPr>
        <p:spPr/>
        <p:txBody>
          <a:bodyPr/>
          <a:lstStyle>
            <a:lvl1pPr>
              <a:defRPr/>
            </a:lvl1pPr>
          </a:lstStyle>
          <a:p>
            <a:pPr>
              <a:defRPr/>
            </a:pPr>
            <a:fld id="{A71BB965-3171-40DB-AE27-FF5F72C412F3}"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2432261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0"/>
            <a:ext cx="6840537" cy="9017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60363" y="1439863"/>
            <a:ext cx="3883025" cy="4500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395788" y="1439863"/>
            <a:ext cx="3884612"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395788" y="3765550"/>
            <a:ext cx="3884612"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Date Placeholder 5"/>
          <p:cNvSpPr>
            <a:spLocks noGrp="1"/>
          </p:cNvSpPr>
          <p:nvPr>
            <p:ph type="dt" sz="half" idx="10"/>
          </p:nvPr>
        </p:nvSpPr>
        <p:spPr>
          <a:xfrm>
            <a:off x="0" y="6119813"/>
            <a:ext cx="2160588" cy="360362"/>
          </a:xfrm>
        </p:spPr>
        <p:txBody>
          <a:bodyPr/>
          <a:lstStyle>
            <a:lvl1pPr>
              <a:defRPr/>
            </a:lvl1pPr>
          </a:lstStyle>
          <a:p>
            <a:fld id="{66613178-95AD-4C09-A380-9442399942FB}" type="datetime4">
              <a:rPr lang="en-GB">
                <a:solidFill>
                  <a:prstClr val="white"/>
                </a:solidFill>
              </a:rPr>
              <a:pPr/>
              <a:t>08 November 2016</a:t>
            </a:fld>
            <a:endParaRPr lang="en-GB">
              <a:solidFill>
                <a:prstClr val="white"/>
              </a:solidFill>
            </a:endParaRPr>
          </a:p>
        </p:txBody>
      </p:sp>
      <p:sp>
        <p:nvSpPr>
          <p:cNvPr id="7" name="Slide Number Placeholder 6"/>
          <p:cNvSpPr>
            <a:spLocks noGrp="1"/>
          </p:cNvSpPr>
          <p:nvPr>
            <p:ph type="sldNum" sz="quarter" idx="11"/>
          </p:nvPr>
        </p:nvSpPr>
        <p:spPr>
          <a:xfrm>
            <a:off x="6480175" y="6119813"/>
            <a:ext cx="2160588" cy="360362"/>
          </a:xfrm>
          <a:prstGeom prst="rect">
            <a:avLst/>
          </a:prstGeom>
        </p:spPr>
        <p:txBody>
          <a:bodyPr/>
          <a:lstStyle>
            <a:lvl1pPr>
              <a:defRPr/>
            </a:lvl1pPr>
          </a:lstStyle>
          <a:p>
            <a:pPr defTabSz="850668"/>
            <a:fld id="{02DE8966-D044-4DDE-BEAB-1743020A2DA8}" type="slidenum">
              <a:rPr lang="en-GB">
                <a:solidFill>
                  <a:srgbClr val="005C7E"/>
                </a:solidFill>
              </a:rPr>
              <a:pPr defTabSz="850668"/>
              <a:t>‹#›</a:t>
            </a:fld>
            <a:endParaRPr lang="en-GB">
              <a:solidFill>
                <a:srgbClr val="005C7E"/>
              </a:solidFill>
            </a:endParaRPr>
          </a:p>
        </p:txBody>
      </p:sp>
    </p:spTree>
    <p:extLst>
      <p:ext uri="{BB962C8B-B14F-4D97-AF65-F5344CB8AC3E}">
        <p14:creationId xmlns:p14="http://schemas.microsoft.com/office/powerpoint/2010/main" val="42362762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799" y="1727919"/>
            <a:ext cx="7775575" cy="1656184"/>
          </a:xfrm>
        </p:spPr>
        <p:txBody>
          <a:bodyPr>
            <a:normAutofit/>
          </a:bodyPr>
          <a:lstStyle>
            <a:lvl1pPr>
              <a:lnSpc>
                <a:spcPct val="150000"/>
              </a:lnSpc>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31773" y="3779561"/>
            <a:ext cx="7775602" cy="1656045"/>
          </a:xfrm>
        </p:spPr>
        <p:txBody>
          <a:bodyPr>
            <a:normAutofit/>
          </a:bodyPr>
          <a:lstStyle>
            <a:lvl1pPr marL="0" indent="0" algn="l">
              <a:buNone/>
              <a:defRPr sz="2400">
                <a:solidFill>
                  <a:schemeClr val="tx1"/>
                </a:solidFill>
              </a:defRPr>
            </a:lvl1pPr>
            <a:lvl2pPr marL="425746" indent="0" algn="ctr">
              <a:buNone/>
              <a:defRPr>
                <a:solidFill>
                  <a:schemeClr val="tx1">
                    <a:tint val="75000"/>
                  </a:schemeClr>
                </a:solidFill>
              </a:defRPr>
            </a:lvl2pPr>
            <a:lvl3pPr marL="851498" indent="0" algn="ctr">
              <a:buNone/>
              <a:defRPr>
                <a:solidFill>
                  <a:schemeClr val="tx1">
                    <a:tint val="75000"/>
                  </a:schemeClr>
                </a:solidFill>
              </a:defRPr>
            </a:lvl3pPr>
            <a:lvl4pPr marL="1277239" indent="0" algn="ctr">
              <a:buNone/>
              <a:defRPr>
                <a:solidFill>
                  <a:schemeClr val="tx1">
                    <a:tint val="75000"/>
                  </a:schemeClr>
                </a:solidFill>
              </a:defRPr>
            </a:lvl4pPr>
            <a:lvl5pPr marL="1702994" indent="0" algn="ctr">
              <a:buNone/>
              <a:defRPr>
                <a:solidFill>
                  <a:schemeClr val="tx1">
                    <a:tint val="75000"/>
                  </a:schemeClr>
                </a:solidFill>
              </a:defRPr>
            </a:lvl5pPr>
            <a:lvl6pPr marL="2128741" indent="0" algn="ctr">
              <a:buNone/>
              <a:defRPr>
                <a:solidFill>
                  <a:schemeClr val="tx1">
                    <a:tint val="75000"/>
                  </a:schemeClr>
                </a:solidFill>
              </a:defRPr>
            </a:lvl6pPr>
            <a:lvl7pPr marL="2554488" indent="0" algn="ctr">
              <a:buNone/>
              <a:defRPr>
                <a:solidFill>
                  <a:schemeClr val="tx1">
                    <a:tint val="75000"/>
                  </a:schemeClr>
                </a:solidFill>
              </a:defRPr>
            </a:lvl7pPr>
            <a:lvl8pPr marL="2980238" indent="0" algn="ctr">
              <a:buNone/>
              <a:defRPr>
                <a:solidFill>
                  <a:schemeClr val="tx1">
                    <a:tint val="75000"/>
                  </a:schemeClr>
                </a:solidFill>
              </a:defRPr>
            </a:lvl8pPr>
            <a:lvl9pPr marL="3405987" indent="0" algn="ctr">
              <a:buNone/>
              <a:defRPr>
                <a:solidFill>
                  <a:schemeClr val="tx1">
                    <a:tint val="75000"/>
                  </a:schemeClr>
                </a:solidFill>
              </a:defRPr>
            </a:lvl9pPr>
          </a:lstStyle>
          <a:p>
            <a:r>
              <a:rPr lang="en-US" smtClean="0"/>
              <a:t>Click to edit Master subtitle style</a:t>
            </a:r>
            <a:endParaRPr lang="en-GB" dirty="0"/>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738CD642-6E05-4601-B249-2855BBB41E49}"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1030020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12"/>
            <a:ext cx="7775337" cy="720000"/>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432038" y="1539069"/>
            <a:ext cx="7775337" cy="3879082"/>
          </a:xfrm>
        </p:spPr>
        <p:txBody>
          <a:bodyPr/>
          <a:lstStyle>
            <a:lvl1pPr>
              <a:lnSpc>
                <a:spcPct val="120000"/>
              </a:lnSpc>
              <a:spcBef>
                <a:spcPts val="300"/>
              </a:spcBef>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A0D64567-9A69-417F-8686-A52AB5934236}"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7716851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12"/>
            <a:ext cx="7775337" cy="720000"/>
          </a:xfrm>
        </p:spPr>
        <p:txBody>
          <a:bodyPr/>
          <a:lstStyle/>
          <a:p>
            <a:r>
              <a:rPr lang="en-US" smtClean="0"/>
              <a:t>Click to edit Master title style</a:t>
            </a:r>
            <a:endParaRPr lang="en-GB"/>
          </a:p>
        </p:txBody>
      </p:sp>
      <p:sp>
        <p:nvSpPr>
          <p:cNvPr id="4" name="Content Placeholder 3"/>
          <p:cNvSpPr>
            <a:spLocks noGrp="1"/>
          </p:cNvSpPr>
          <p:nvPr>
            <p:ph sz="half" idx="2"/>
          </p:nvPr>
        </p:nvSpPr>
        <p:spPr>
          <a:xfrm>
            <a:off x="4391038" y="1512042"/>
            <a:ext cx="3816337" cy="3923558"/>
          </a:xfrm>
        </p:spPr>
        <p:txBody>
          <a:bodyPr/>
          <a:lstStyle>
            <a:lvl1pPr>
              <a:lnSpc>
                <a:spcPct val="120000"/>
              </a:lnSpc>
              <a:defRPr sz="2400"/>
            </a:lvl1pPr>
            <a:lvl2pPr>
              <a:lnSpc>
                <a:spcPct val="120000"/>
              </a:lnSpc>
              <a:spcBef>
                <a:spcPts val="300"/>
              </a:spcBef>
              <a:defRPr sz="2000"/>
            </a:lvl2pPr>
            <a:lvl3pPr>
              <a:lnSpc>
                <a:spcPct val="120000"/>
              </a:lnSpc>
              <a:spcBef>
                <a:spcPts val="300"/>
              </a:spcBef>
              <a:defRPr sz="2000"/>
            </a:lvl3pPr>
            <a:lvl4pPr>
              <a:lnSpc>
                <a:spcPct val="120000"/>
              </a:lnSpc>
              <a:spcBef>
                <a:spcPts val="300"/>
              </a:spcBef>
              <a:defRPr sz="1800"/>
            </a:lvl4pPr>
            <a:lvl5pPr>
              <a:lnSpc>
                <a:spcPct val="120000"/>
              </a:lnSpc>
              <a:spcBef>
                <a:spcPts val="300"/>
              </a:spcBef>
              <a:defRPr sz="18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4" name="Text Placeholder 13"/>
          <p:cNvSpPr>
            <a:spLocks noGrp="1"/>
          </p:cNvSpPr>
          <p:nvPr>
            <p:ph type="body" sz="quarter" idx="16"/>
          </p:nvPr>
        </p:nvSpPr>
        <p:spPr>
          <a:xfrm>
            <a:off x="432038" y="1512042"/>
            <a:ext cx="3816350" cy="3924300"/>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7"/>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18"/>
          </p:nvPr>
        </p:nvSpPr>
        <p:spPr/>
        <p:txBody>
          <a:bodyPr/>
          <a:lstStyle>
            <a:lvl1pPr>
              <a:defRPr/>
            </a:lvl1pPr>
          </a:lstStyle>
          <a:p>
            <a:pPr>
              <a:defRPr/>
            </a:pPr>
            <a:fld id="{FA01CD0B-EBB1-4B5F-8DB8-41CE40768CC9}"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619464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p:cNvSpPr>
            <a:spLocks noGrp="1"/>
          </p:cNvSpPr>
          <p:nvPr>
            <p:ph type="title"/>
          </p:nvPr>
        </p:nvSpPr>
        <p:spPr>
          <a:xfrm>
            <a:off x="432039" y="259509"/>
            <a:ext cx="3816112" cy="1080029"/>
          </a:xfrm>
        </p:spPr>
        <p:txBody>
          <a:bodyPr/>
          <a:lstStyle/>
          <a:p>
            <a:r>
              <a:rPr lang="en-US" smtClean="0"/>
              <a:t>Click to edit Master title style</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6" name="Content Placeholder 15"/>
          <p:cNvSpPr>
            <a:spLocks noGrp="1"/>
          </p:cNvSpPr>
          <p:nvPr>
            <p:ph sz="quarter" idx="17"/>
          </p:nvPr>
        </p:nvSpPr>
        <p:spPr>
          <a:xfrm>
            <a:off x="4380035" y="-1"/>
            <a:ext cx="4260728" cy="5616575"/>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Placeholder 13"/>
          <p:cNvSpPr>
            <a:spLocks noGrp="1"/>
          </p:cNvSpPr>
          <p:nvPr>
            <p:ph type="body" sz="quarter" idx="18"/>
          </p:nvPr>
        </p:nvSpPr>
        <p:spPr>
          <a:xfrm>
            <a:off x="431949" y="1511300"/>
            <a:ext cx="3816337" cy="3924300"/>
          </a:xfrm>
        </p:spPr>
        <p:txBody>
          <a:bodyPr/>
          <a:lstStyle>
            <a:lvl1pPr>
              <a:lnSpc>
                <a:spcPct val="120000"/>
              </a:lnSpc>
              <a:spcAft>
                <a:spcPts val="0"/>
              </a:spcAft>
              <a:defRPr/>
            </a:lvl1pPr>
            <a:lvl2pPr>
              <a:lnSpc>
                <a:spcPct val="120000"/>
              </a:lnSpc>
              <a:spcBef>
                <a:spcPts val="300"/>
              </a:spcBef>
              <a:spcAft>
                <a:spcPts val="0"/>
              </a:spcAft>
              <a:defRPr/>
            </a:lvl2pPr>
            <a:lvl3pPr>
              <a:lnSpc>
                <a:spcPct val="120000"/>
              </a:lnSpc>
              <a:spcBef>
                <a:spcPts val="300"/>
              </a:spcBef>
              <a:spcAft>
                <a:spcPts val="0"/>
              </a:spcAft>
              <a:defRPr/>
            </a:lvl3pPr>
            <a:lvl4pPr>
              <a:lnSpc>
                <a:spcPct val="120000"/>
              </a:lnSpc>
              <a:spcBef>
                <a:spcPts val="300"/>
              </a:spcBef>
              <a:spcAft>
                <a:spcPts val="0"/>
              </a:spcAft>
              <a:defRPr/>
            </a:lvl4pPr>
            <a:lvl5pPr>
              <a:lnSpc>
                <a:spcPct val="120000"/>
              </a:lnSpc>
              <a:spcBef>
                <a:spcPts val="300"/>
              </a:spcBef>
              <a:spcAft>
                <a:spcPts val="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20"/>
          </p:nvPr>
        </p:nvSpPr>
        <p:spPr/>
        <p:txBody>
          <a:bodyPr/>
          <a:lstStyle>
            <a:lvl1pPr>
              <a:defRPr/>
            </a:lvl1pPr>
          </a:lstStyle>
          <a:p>
            <a:pPr>
              <a:defRPr/>
            </a:pPr>
            <a:fld id="{6C89A845-E41C-4F29-8A7E-073731313BE5}"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8249279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9" y="258763"/>
            <a:ext cx="7777163" cy="720000"/>
          </a:xfrm>
        </p:spPr>
        <p:txBody>
          <a:bodyPr/>
          <a:lstStyle/>
          <a:p>
            <a:r>
              <a:rPr lang="en-US" smtClean="0"/>
              <a:t>Click to edit Master title style</a:t>
            </a:r>
            <a:endParaRPr lang="en-GB" dirty="0"/>
          </a:p>
        </p:txBody>
      </p:sp>
      <p:sp>
        <p:nvSpPr>
          <p:cNvPr id="9"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4"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5" name="Date Placeholder 3"/>
          <p:cNvSpPr>
            <a:spLocks noGrp="1"/>
          </p:cNvSpPr>
          <p:nvPr>
            <p:ph type="dt" sz="half" idx="14"/>
          </p:nvPr>
        </p:nvSpPr>
        <p:spPr/>
        <p:txBody>
          <a:bodyPr/>
          <a:lstStyle>
            <a:lvl1pPr>
              <a:defRPr/>
            </a:lvl1pPr>
          </a:lstStyle>
          <a:p>
            <a:pPr>
              <a:defRPr/>
            </a:pPr>
            <a:fld id="{60F59D60-61A6-4133-A96F-D01AEF3F64E4}"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4943192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3"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4" name="Date Placeholder 3"/>
          <p:cNvSpPr>
            <a:spLocks noGrp="1"/>
          </p:cNvSpPr>
          <p:nvPr>
            <p:ph type="dt" sz="half" idx="14"/>
          </p:nvPr>
        </p:nvSpPr>
        <p:spPr/>
        <p:txBody>
          <a:bodyPr/>
          <a:lstStyle>
            <a:lvl1pPr>
              <a:defRPr/>
            </a:lvl1pPr>
          </a:lstStyle>
          <a:p>
            <a:pPr>
              <a:defRPr/>
            </a:pPr>
            <a:fld id="{64B9CAB9-9D63-42A0-8994-B18A735E88A8}"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581611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p:cNvSpPr>
            <a:spLocks noGrp="1"/>
          </p:cNvSpPr>
          <p:nvPr>
            <p:ph type="title"/>
          </p:nvPr>
        </p:nvSpPr>
        <p:spPr>
          <a:xfrm>
            <a:off x="432039" y="259508"/>
            <a:ext cx="3816112" cy="1080029"/>
          </a:xfrm>
        </p:spPr>
        <p:txBody>
          <a:bodyPr/>
          <a:lstStyle/>
          <a:p>
            <a:r>
              <a:rPr lang="en-US" smtClean="0"/>
              <a:t>Click to edit Master title style</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6" name="Content Placeholder 15"/>
          <p:cNvSpPr>
            <a:spLocks noGrp="1"/>
          </p:cNvSpPr>
          <p:nvPr>
            <p:ph sz="quarter" idx="17"/>
          </p:nvPr>
        </p:nvSpPr>
        <p:spPr>
          <a:xfrm>
            <a:off x="4380035" y="-1"/>
            <a:ext cx="4260728" cy="5616575"/>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Placeholder 13"/>
          <p:cNvSpPr>
            <a:spLocks noGrp="1"/>
          </p:cNvSpPr>
          <p:nvPr>
            <p:ph type="body" sz="quarter" idx="18"/>
          </p:nvPr>
        </p:nvSpPr>
        <p:spPr>
          <a:xfrm>
            <a:off x="431949" y="1511300"/>
            <a:ext cx="3816337" cy="3924300"/>
          </a:xfrm>
        </p:spPr>
        <p:txBody>
          <a:bodyPr/>
          <a:lstStyle>
            <a:lvl1pPr>
              <a:lnSpc>
                <a:spcPct val="120000"/>
              </a:lnSpc>
              <a:spcAft>
                <a:spcPts val="0"/>
              </a:spcAft>
              <a:defRPr/>
            </a:lvl1pPr>
            <a:lvl2pPr>
              <a:lnSpc>
                <a:spcPct val="120000"/>
              </a:lnSpc>
              <a:spcBef>
                <a:spcPts val="300"/>
              </a:spcBef>
              <a:spcAft>
                <a:spcPts val="0"/>
              </a:spcAft>
              <a:defRPr/>
            </a:lvl2pPr>
            <a:lvl3pPr>
              <a:lnSpc>
                <a:spcPct val="120000"/>
              </a:lnSpc>
              <a:spcBef>
                <a:spcPts val="300"/>
              </a:spcBef>
              <a:spcAft>
                <a:spcPts val="0"/>
              </a:spcAft>
              <a:defRPr/>
            </a:lvl3pPr>
            <a:lvl4pPr>
              <a:lnSpc>
                <a:spcPct val="120000"/>
              </a:lnSpc>
              <a:spcBef>
                <a:spcPts val="300"/>
              </a:spcBef>
              <a:spcAft>
                <a:spcPts val="0"/>
              </a:spcAft>
              <a:defRPr/>
            </a:lvl4pPr>
            <a:lvl5pPr>
              <a:lnSpc>
                <a:spcPct val="120000"/>
              </a:lnSpc>
              <a:spcBef>
                <a:spcPts val="300"/>
              </a:spcBef>
              <a:spcAft>
                <a:spcPts val="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9"/>
          </p:nvPr>
        </p:nvSpPr>
        <p:spPr/>
        <p:txBody>
          <a:bodyPr/>
          <a:lstStyle>
            <a:lvl1pPr>
              <a:defRPr/>
            </a:lvl1pPr>
          </a:lstStyle>
          <a:p>
            <a:pPr>
              <a:defRPr/>
            </a:pPr>
            <a:r>
              <a:rPr lang="en-GB"/>
              <a:t>© Crown copyright 2014 Dstl</a:t>
            </a:r>
          </a:p>
        </p:txBody>
      </p:sp>
      <p:sp>
        <p:nvSpPr>
          <p:cNvPr id="7" name="Date Placeholder 3"/>
          <p:cNvSpPr>
            <a:spLocks noGrp="1"/>
          </p:cNvSpPr>
          <p:nvPr>
            <p:ph type="dt" sz="half" idx="20"/>
          </p:nvPr>
        </p:nvSpPr>
        <p:spPr/>
        <p:txBody>
          <a:bodyPr/>
          <a:lstStyle>
            <a:lvl1pPr>
              <a:defRPr/>
            </a:lvl1pPr>
          </a:lstStyle>
          <a:p>
            <a:pPr>
              <a:defRPr/>
            </a:pPr>
            <a:fld id="{8AD9E101-6D05-4F37-BE8A-A6A87E7866A6}" type="datetime4">
              <a:rPr lang="en-GB"/>
              <a:pPr>
                <a:defRPr/>
              </a:pPr>
              <a:t>08 November 2016</a:t>
            </a:fld>
            <a:endParaRPr lang="en-GB" dirty="0"/>
          </a:p>
        </p:txBody>
      </p:sp>
    </p:spTree>
    <p:extLst>
      <p:ext uri="{BB962C8B-B14F-4D97-AF65-F5344CB8AC3E}">
        <p14:creationId xmlns:p14="http://schemas.microsoft.com/office/powerpoint/2010/main" val="32358035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 y="8"/>
            <a:ext cx="8640763" cy="5616575"/>
          </a:xfrm>
        </p:spPr>
        <p:txBody>
          <a:bodyPr rtlCol="0">
            <a:normAutofit/>
          </a:bodyPr>
          <a:lstStyle>
            <a:lvl1pPr marL="0" indent="0">
              <a:buNone/>
              <a:defRPr sz="3000"/>
            </a:lvl1pPr>
            <a:lvl2pPr marL="425746" indent="0">
              <a:buNone/>
              <a:defRPr sz="2600"/>
            </a:lvl2pPr>
            <a:lvl3pPr marL="851498" indent="0">
              <a:buNone/>
              <a:defRPr sz="2200"/>
            </a:lvl3pPr>
            <a:lvl4pPr marL="1277239" indent="0">
              <a:buNone/>
              <a:defRPr sz="1900"/>
            </a:lvl4pPr>
            <a:lvl5pPr marL="1702994" indent="0">
              <a:buNone/>
              <a:defRPr sz="1900"/>
            </a:lvl5pPr>
            <a:lvl6pPr marL="2128741" indent="0">
              <a:buNone/>
              <a:defRPr sz="1900"/>
            </a:lvl6pPr>
            <a:lvl7pPr marL="2554488" indent="0">
              <a:buNone/>
              <a:defRPr sz="1900"/>
            </a:lvl7pPr>
            <a:lvl8pPr marL="2980238" indent="0">
              <a:buNone/>
              <a:defRPr sz="1900"/>
            </a:lvl8pPr>
            <a:lvl9pPr marL="3405987" indent="0">
              <a:buNone/>
              <a:defRPr sz="1900"/>
            </a:lvl9pPr>
          </a:lstStyle>
          <a:p>
            <a:pPr lvl="0"/>
            <a:r>
              <a:rPr lang="en-US" noProof="0" smtClean="0"/>
              <a:t>Click icon to add picture</a:t>
            </a:r>
            <a:endParaRPr lang="en-GB" noProof="0" dirty="0"/>
          </a:p>
        </p:txBody>
      </p:sp>
      <p:sp>
        <p:nvSpPr>
          <p:cNvPr id="4" name="Text Placeholder 3"/>
          <p:cNvSpPr>
            <a:spLocks noGrp="1"/>
          </p:cNvSpPr>
          <p:nvPr>
            <p:ph type="body" sz="half" idx="2"/>
          </p:nvPr>
        </p:nvSpPr>
        <p:spPr>
          <a:xfrm>
            <a:off x="339148" y="4657626"/>
            <a:ext cx="8301616" cy="760520"/>
          </a:xfrm>
        </p:spPr>
        <p:txBody>
          <a:bodyPr>
            <a:normAutofit/>
          </a:bodyPr>
          <a:lstStyle>
            <a:lvl1pPr marL="0" indent="0">
              <a:lnSpc>
                <a:spcPct val="120000"/>
              </a:lnSpc>
              <a:spcBef>
                <a:spcPts val="300"/>
              </a:spcBef>
              <a:buNone/>
              <a:defRPr sz="2400"/>
            </a:lvl1pPr>
            <a:lvl2pPr marL="425746" indent="0">
              <a:buNone/>
              <a:defRPr sz="1100"/>
            </a:lvl2pPr>
            <a:lvl3pPr marL="851498" indent="0">
              <a:buNone/>
              <a:defRPr sz="900"/>
            </a:lvl3pPr>
            <a:lvl4pPr marL="1277239" indent="0">
              <a:buNone/>
              <a:defRPr sz="800"/>
            </a:lvl4pPr>
            <a:lvl5pPr marL="1702994" indent="0">
              <a:buNone/>
              <a:defRPr sz="800"/>
            </a:lvl5pPr>
            <a:lvl6pPr marL="2128741" indent="0">
              <a:buNone/>
              <a:defRPr sz="800"/>
            </a:lvl6pPr>
            <a:lvl7pPr marL="2554488" indent="0">
              <a:buNone/>
              <a:defRPr sz="800"/>
            </a:lvl7pPr>
            <a:lvl8pPr marL="2980238" indent="0">
              <a:buNone/>
              <a:defRPr sz="800"/>
            </a:lvl8pPr>
            <a:lvl9pPr marL="3405987" indent="0">
              <a:buNone/>
              <a:defRPr sz="800"/>
            </a:lvl9pPr>
          </a:lstStyle>
          <a:p>
            <a:pPr lvl="0"/>
            <a:r>
              <a:rPr lang="en-US" smtClean="0"/>
              <a:t>Click to edit Master text styles</a:t>
            </a:r>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2013 Dstl</a:t>
            </a:r>
          </a:p>
        </p:txBody>
      </p:sp>
      <p:sp>
        <p:nvSpPr>
          <p:cNvPr id="6" name="Date Placeholder 3"/>
          <p:cNvSpPr>
            <a:spLocks noGrp="1"/>
          </p:cNvSpPr>
          <p:nvPr>
            <p:ph type="dt" sz="half" idx="14"/>
          </p:nvPr>
        </p:nvSpPr>
        <p:spPr/>
        <p:txBody>
          <a:bodyPr/>
          <a:lstStyle>
            <a:lvl1pPr>
              <a:defRPr/>
            </a:lvl1pPr>
          </a:lstStyle>
          <a:p>
            <a:pPr>
              <a:defRPr/>
            </a:pPr>
            <a:fld id="{3E208344-543B-4AAB-BFCF-F7C2C92C3435}"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5127029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ad Chart (Four Quadrants)">
    <p:spTree>
      <p:nvGrpSpPr>
        <p:cNvPr id="1" name=""/>
        <p:cNvGrpSpPr/>
        <p:nvPr/>
      </p:nvGrpSpPr>
      <p:grpSpPr>
        <a:xfrm>
          <a:off x="0" y="0"/>
          <a:ext cx="0" cy="0"/>
          <a:chOff x="0" y="0"/>
          <a:chExt cx="0" cy="0"/>
        </a:xfrm>
      </p:grpSpPr>
      <p:sp>
        <p:nvSpPr>
          <p:cNvPr id="12" name="Content Placeholder 11"/>
          <p:cNvSpPr>
            <a:spLocks noGrp="1"/>
          </p:cNvSpPr>
          <p:nvPr>
            <p:ph sz="quarter" idx="12"/>
          </p:nvPr>
        </p:nvSpPr>
        <p:spPr>
          <a:xfrm>
            <a:off x="107913" y="3455989"/>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11"/>
          <p:cNvSpPr>
            <a:spLocks noGrp="1"/>
          </p:cNvSpPr>
          <p:nvPr>
            <p:ph sz="quarter" idx="13"/>
          </p:nvPr>
        </p:nvSpPr>
        <p:spPr>
          <a:xfrm>
            <a:off x="107913" y="1368425"/>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11"/>
          <p:cNvSpPr>
            <a:spLocks noGrp="1"/>
          </p:cNvSpPr>
          <p:nvPr>
            <p:ph sz="quarter" idx="14"/>
          </p:nvPr>
        </p:nvSpPr>
        <p:spPr>
          <a:xfrm>
            <a:off x="4319597" y="3455989"/>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7" name="Content Placeholder 11"/>
          <p:cNvSpPr>
            <a:spLocks noGrp="1"/>
          </p:cNvSpPr>
          <p:nvPr>
            <p:ph sz="quarter" idx="15"/>
          </p:nvPr>
        </p:nvSpPr>
        <p:spPr>
          <a:xfrm>
            <a:off x="4319597" y="1368425"/>
            <a:ext cx="4211674" cy="2087563"/>
          </a:xfrm>
          <a:ln w="12700">
            <a:solidFill>
              <a:schemeClr val="tx1"/>
            </a:solidFill>
          </a:ln>
        </p:spPr>
        <p:txBody>
          <a:bodyPr>
            <a:noAutofit/>
          </a:bodyPr>
          <a:lstStyle>
            <a:lvl1pPr marL="179617" indent="-179617">
              <a:lnSpc>
                <a:spcPct val="100000"/>
              </a:lnSpc>
              <a:spcBef>
                <a:spcPts val="300"/>
              </a:spcBef>
              <a:buNone/>
              <a:defRPr sz="800"/>
            </a:lvl1pPr>
            <a:lvl2pPr marL="359232" indent="-179617">
              <a:lnSpc>
                <a:spcPct val="100000"/>
              </a:lnSpc>
              <a:spcBef>
                <a:spcPts val="300"/>
              </a:spcBef>
              <a:buNone/>
              <a:defRPr sz="800"/>
            </a:lvl2pPr>
            <a:lvl3pPr marL="538847" indent="-179617">
              <a:lnSpc>
                <a:spcPct val="100000"/>
              </a:lnSpc>
              <a:spcBef>
                <a:spcPts val="300"/>
              </a:spcBef>
              <a:buNone/>
              <a:defRPr sz="800"/>
            </a:lvl3pPr>
            <a:lvl4pPr marL="718461" indent="-179617">
              <a:lnSpc>
                <a:spcPct val="100000"/>
              </a:lnSpc>
              <a:spcBef>
                <a:spcPts val="300"/>
              </a:spcBef>
              <a:buNone/>
              <a:defRPr sz="800"/>
            </a:lvl4pPr>
            <a:lvl5pPr marL="898079" indent="-179617">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7" name="Text Placeholder 26"/>
          <p:cNvSpPr>
            <a:spLocks noGrp="1"/>
          </p:cNvSpPr>
          <p:nvPr>
            <p:ph type="body" sz="quarter" idx="16"/>
          </p:nvPr>
        </p:nvSpPr>
        <p:spPr>
          <a:xfrm>
            <a:off x="19"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28" name="Text Placeholder 26"/>
          <p:cNvSpPr>
            <a:spLocks noGrp="1"/>
          </p:cNvSpPr>
          <p:nvPr>
            <p:ph type="body" sz="quarter" idx="17"/>
          </p:nvPr>
        </p:nvSpPr>
        <p:spPr>
          <a:xfrm>
            <a:off x="4321196"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0" name="Text Placeholder 7"/>
          <p:cNvSpPr>
            <a:spLocks noGrp="1"/>
          </p:cNvSpPr>
          <p:nvPr>
            <p:ph type="body" sz="quarter" idx="18"/>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9"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2013 Dstl</a:t>
            </a:r>
          </a:p>
        </p:txBody>
      </p:sp>
      <p:sp>
        <p:nvSpPr>
          <p:cNvPr id="11" name="Date Placeholder 3"/>
          <p:cNvSpPr>
            <a:spLocks noGrp="1"/>
          </p:cNvSpPr>
          <p:nvPr>
            <p:ph type="dt" sz="half" idx="20"/>
          </p:nvPr>
        </p:nvSpPr>
        <p:spPr/>
        <p:txBody>
          <a:bodyPr/>
          <a:lstStyle>
            <a:lvl1pPr>
              <a:defRPr/>
            </a:lvl1pPr>
          </a:lstStyle>
          <a:p>
            <a:pPr>
              <a:defRPr/>
            </a:pPr>
            <a:fld id="{2D69A90F-AF2C-4815-8E30-7EEB05446A1C}"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7601418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ad Chart (Single Quadrant)">
    <p:spTree>
      <p:nvGrpSpPr>
        <p:cNvPr id="1" name=""/>
        <p:cNvGrpSpPr/>
        <p:nvPr/>
      </p:nvGrpSpPr>
      <p:grpSpPr>
        <a:xfrm>
          <a:off x="0" y="0"/>
          <a:ext cx="0" cy="0"/>
          <a:chOff x="0" y="0"/>
          <a:chExt cx="0" cy="0"/>
        </a:xfrm>
      </p:grpSpPr>
      <p:sp>
        <p:nvSpPr>
          <p:cNvPr id="7" name="Content Placeholder 11"/>
          <p:cNvSpPr>
            <a:spLocks noGrp="1" noChangeAspect="1"/>
          </p:cNvSpPr>
          <p:nvPr>
            <p:ph sz="quarter" idx="13"/>
          </p:nvPr>
        </p:nvSpPr>
        <p:spPr>
          <a:xfrm>
            <a:off x="692586" y="1621712"/>
            <a:ext cx="7254000" cy="3595526"/>
          </a:xfrm>
          <a:ln w="12700">
            <a:solidFill>
              <a:schemeClr val="tx1"/>
            </a:solidFill>
          </a:ln>
        </p:spPr>
        <p:txBody>
          <a:bodyPr>
            <a:noAutofit/>
          </a:bodyPr>
          <a:lstStyle>
            <a:lvl1pPr marL="179617" indent="-179617">
              <a:lnSpc>
                <a:spcPct val="100000"/>
              </a:lnSpc>
              <a:spcBef>
                <a:spcPts val="300"/>
              </a:spcBef>
              <a:buNone/>
              <a:defRPr sz="1400"/>
            </a:lvl1pPr>
            <a:lvl2pPr marL="359232" indent="-179617">
              <a:lnSpc>
                <a:spcPct val="100000"/>
              </a:lnSpc>
              <a:spcBef>
                <a:spcPts val="300"/>
              </a:spcBef>
              <a:buNone/>
              <a:defRPr sz="1400"/>
            </a:lvl2pPr>
            <a:lvl3pPr marL="538847" indent="-179617">
              <a:lnSpc>
                <a:spcPct val="100000"/>
              </a:lnSpc>
              <a:spcBef>
                <a:spcPts val="300"/>
              </a:spcBef>
              <a:buNone/>
              <a:defRPr sz="1400"/>
            </a:lvl3pPr>
            <a:lvl4pPr marL="718461" indent="-179617">
              <a:lnSpc>
                <a:spcPct val="100000"/>
              </a:lnSpc>
              <a:spcBef>
                <a:spcPts val="300"/>
              </a:spcBef>
              <a:buNone/>
              <a:defRPr sz="1400"/>
            </a:lvl4pPr>
            <a:lvl5pPr marL="898079" indent="-179617">
              <a:lnSpc>
                <a:spcPct val="100000"/>
              </a:lnSpc>
              <a:spcBef>
                <a:spcPts val="300"/>
              </a:spcBef>
              <a:buNone/>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26"/>
          <p:cNvSpPr>
            <a:spLocks noGrp="1"/>
          </p:cNvSpPr>
          <p:nvPr>
            <p:ph type="body" sz="quarter" idx="16"/>
          </p:nvPr>
        </p:nvSpPr>
        <p:spPr>
          <a:xfrm>
            <a:off x="19"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1" name="Text Placeholder 26"/>
          <p:cNvSpPr>
            <a:spLocks noGrp="1"/>
          </p:cNvSpPr>
          <p:nvPr>
            <p:ph type="body" sz="quarter" idx="17"/>
          </p:nvPr>
        </p:nvSpPr>
        <p:spPr>
          <a:xfrm>
            <a:off x="4321196" y="19"/>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6" name="Footer Placeholder 4"/>
          <p:cNvSpPr>
            <a:spLocks noGrp="1"/>
          </p:cNvSpPr>
          <p:nvPr>
            <p:ph type="ftr" sz="quarter" idx="18"/>
          </p:nvPr>
        </p:nvSpPr>
        <p:spPr/>
        <p:txBody>
          <a:bodyPr/>
          <a:lstStyle>
            <a:lvl1pPr>
              <a:defRPr/>
            </a:lvl1pPr>
          </a:lstStyle>
          <a:p>
            <a:pPr>
              <a:defRPr/>
            </a:pPr>
            <a:r>
              <a:rPr lang="en-GB">
                <a:solidFill>
                  <a:prstClr val="white"/>
                </a:solidFill>
              </a:rPr>
              <a:t>© Crown copyright 2013 Dstl</a:t>
            </a:r>
          </a:p>
        </p:txBody>
      </p:sp>
      <p:sp>
        <p:nvSpPr>
          <p:cNvPr id="9" name="Date Placeholder 3"/>
          <p:cNvSpPr>
            <a:spLocks noGrp="1"/>
          </p:cNvSpPr>
          <p:nvPr>
            <p:ph type="dt" sz="half" idx="19"/>
          </p:nvPr>
        </p:nvSpPr>
        <p:spPr/>
        <p:txBody>
          <a:bodyPr/>
          <a:lstStyle>
            <a:lvl1pPr>
              <a:defRPr/>
            </a:lvl1pPr>
          </a:lstStyle>
          <a:p>
            <a:pPr>
              <a:defRPr/>
            </a:pPr>
            <a:fld id="{48906087-7164-4CA2-AAA3-4B0EF3809A0A}"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5260289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pening/Closing Slide">
    <p:spTree>
      <p:nvGrpSpPr>
        <p:cNvPr id="1" name=""/>
        <p:cNvGrpSpPr/>
        <p:nvPr/>
      </p:nvGrpSpPr>
      <p:grpSpPr>
        <a:xfrm>
          <a:off x="0" y="0"/>
          <a:ext cx="0" cy="0"/>
          <a:chOff x="0" y="0"/>
          <a:chExt cx="0" cy="0"/>
        </a:xfrm>
      </p:grpSpPr>
      <p:grpSp>
        <p:nvGrpSpPr>
          <p:cNvPr id="2" name="Group 6"/>
          <p:cNvGrpSpPr>
            <a:grpSpLocks/>
          </p:cNvGrpSpPr>
          <p:nvPr/>
        </p:nvGrpSpPr>
        <p:grpSpPr bwMode="auto">
          <a:xfrm>
            <a:off x="719138" y="1138238"/>
            <a:ext cx="7200900" cy="3340100"/>
            <a:chOff x="863962" y="1205021"/>
            <a:chExt cx="7200000" cy="3339418"/>
          </a:xfrm>
        </p:grpSpPr>
        <p:pic>
          <p:nvPicPr>
            <p:cNvPr id="3" name="Picture 5" descr="dstl-logo-trans-black.pn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863962" y="1205021"/>
              <a:ext cx="7200000" cy="3339418"/>
            </a:xfrm>
            <a:prstGeom prst="rect">
              <a:avLst/>
            </a:prstGeom>
            <a:noFill/>
            <a:ln w="9525">
              <a:noFill/>
              <a:miter lim="800000"/>
              <a:headEnd/>
              <a:tailEnd/>
            </a:ln>
          </p:spPr>
        </p:pic>
        <p:pic>
          <p:nvPicPr>
            <p:cNvPr id="4" name="Picture 4" descr="dstl-logo-trans-blue.png"/>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hidden">
            <a:xfrm>
              <a:off x="863962" y="1205021"/>
              <a:ext cx="7200000" cy="3339418"/>
            </a:xfrm>
            <a:prstGeom prst="rect">
              <a:avLst/>
            </a:prstGeom>
            <a:noFill/>
            <a:ln w="9525">
              <a:noFill/>
              <a:miter lim="800000"/>
              <a:headEnd/>
              <a:tailEnd/>
            </a:ln>
          </p:spPr>
        </p:pic>
      </p:grpSp>
      <p:sp>
        <p:nvSpPr>
          <p:cNvPr id="5" name="Rectangle 7"/>
          <p:cNvSpPr/>
          <p:nvPr/>
        </p:nvSpPr>
        <p:spPr bwMode="white">
          <a:xfrm>
            <a:off x="0" y="5616575"/>
            <a:ext cx="1474788"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569" tIns="44783" rIns="89569" bIns="44783" anchor="ctr"/>
          <a:lstStyle/>
          <a:p>
            <a:pPr algn="ctr" defTabSz="851498" fontAlgn="auto">
              <a:spcBef>
                <a:spcPts val="0"/>
              </a:spcBef>
              <a:spcAft>
                <a:spcPts val="0"/>
              </a:spcAft>
              <a:defRPr/>
            </a:pPr>
            <a:endParaRPr lang="en-GB" dirty="0">
              <a:solidFill>
                <a:prstClr val="white"/>
              </a:solidFill>
            </a:endParaRPr>
          </a:p>
        </p:txBody>
      </p:sp>
      <p:sp>
        <p:nvSpPr>
          <p:cNvPr id="6" name="Footer Placeholder 2"/>
          <p:cNvSpPr>
            <a:spLocks noGrp="1"/>
          </p:cNvSpPr>
          <p:nvPr>
            <p:ph type="ftr" sz="quarter" idx="10"/>
          </p:nvPr>
        </p:nvSpPr>
        <p:spPr/>
        <p:txBody>
          <a:bodyPr/>
          <a:lstStyle>
            <a:lvl1pPr>
              <a:defRPr/>
            </a:lvl1pPr>
          </a:lstStyle>
          <a:p>
            <a:pPr>
              <a:defRPr/>
            </a:pPr>
            <a:r>
              <a:rPr lang="en-GB">
                <a:solidFill>
                  <a:prstClr val="white"/>
                </a:solidFill>
              </a:rPr>
              <a:t>© Crown copyright 2013 Dstl</a:t>
            </a:r>
          </a:p>
        </p:txBody>
      </p:sp>
      <p:sp>
        <p:nvSpPr>
          <p:cNvPr id="7" name="Date Placeholder 3"/>
          <p:cNvSpPr>
            <a:spLocks noGrp="1"/>
          </p:cNvSpPr>
          <p:nvPr>
            <p:ph type="dt" sz="half" idx="11"/>
          </p:nvPr>
        </p:nvSpPr>
        <p:spPr/>
        <p:txBody>
          <a:bodyPr/>
          <a:lstStyle>
            <a:lvl1pPr>
              <a:defRPr/>
            </a:lvl1pPr>
          </a:lstStyle>
          <a:p>
            <a:pPr>
              <a:defRPr/>
            </a:pPr>
            <a:fld id="{A71BB965-3171-40DB-AE27-FF5F72C412F3}"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31151310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0"/>
            <a:ext cx="6840537" cy="9017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60363" y="1439863"/>
            <a:ext cx="3883025" cy="4500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395788" y="1439863"/>
            <a:ext cx="3884612"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395788" y="3765550"/>
            <a:ext cx="3884612"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Date Placeholder 5"/>
          <p:cNvSpPr>
            <a:spLocks noGrp="1"/>
          </p:cNvSpPr>
          <p:nvPr>
            <p:ph type="dt" sz="half" idx="10"/>
          </p:nvPr>
        </p:nvSpPr>
        <p:spPr>
          <a:xfrm>
            <a:off x="0" y="6119813"/>
            <a:ext cx="2160588" cy="360362"/>
          </a:xfrm>
        </p:spPr>
        <p:txBody>
          <a:bodyPr/>
          <a:lstStyle>
            <a:lvl1pPr>
              <a:defRPr/>
            </a:lvl1pPr>
          </a:lstStyle>
          <a:p>
            <a:fld id="{66613178-95AD-4C09-A380-9442399942FB}" type="datetime4">
              <a:rPr lang="en-GB">
                <a:solidFill>
                  <a:prstClr val="white"/>
                </a:solidFill>
              </a:rPr>
              <a:pPr/>
              <a:t>08 November 2016</a:t>
            </a:fld>
            <a:endParaRPr lang="en-GB">
              <a:solidFill>
                <a:prstClr val="white"/>
              </a:solidFill>
            </a:endParaRPr>
          </a:p>
        </p:txBody>
      </p:sp>
      <p:sp>
        <p:nvSpPr>
          <p:cNvPr id="7" name="Slide Number Placeholder 6"/>
          <p:cNvSpPr>
            <a:spLocks noGrp="1"/>
          </p:cNvSpPr>
          <p:nvPr>
            <p:ph type="sldNum" sz="quarter" idx="11"/>
          </p:nvPr>
        </p:nvSpPr>
        <p:spPr>
          <a:xfrm>
            <a:off x="6480175" y="6119813"/>
            <a:ext cx="2160588" cy="360362"/>
          </a:xfrm>
          <a:prstGeom prst="rect">
            <a:avLst/>
          </a:prstGeom>
        </p:spPr>
        <p:txBody>
          <a:bodyPr/>
          <a:lstStyle>
            <a:lvl1pPr>
              <a:defRPr/>
            </a:lvl1pPr>
          </a:lstStyle>
          <a:p>
            <a:pPr defTabSz="850668"/>
            <a:fld id="{02DE8966-D044-4DDE-BEAB-1743020A2DA8}" type="slidenum">
              <a:rPr lang="en-GB">
                <a:solidFill>
                  <a:srgbClr val="005C7E"/>
                </a:solidFill>
              </a:rPr>
              <a:pPr defTabSz="850668"/>
              <a:t>‹#›</a:t>
            </a:fld>
            <a:endParaRPr lang="en-GB">
              <a:solidFill>
                <a:srgbClr val="005C7E"/>
              </a:solidFill>
            </a:endParaRPr>
          </a:p>
        </p:txBody>
      </p:sp>
    </p:spTree>
    <p:extLst>
      <p:ext uri="{BB962C8B-B14F-4D97-AF65-F5344CB8AC3E}">
        <p14:creationId xmlns:p14="http://schemas.microsoft.com/office/powerpoint/2010/main" val="23087269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799" y="1727919"/>
            <a:ext cx="7775575" cy="1656184"/>
          </a:xfrm>
        </p:spPr>
        <p:txBody>
          <a:bodyPr>
            <a:normAutofit/>
          </a:bodyPr>
          <a:lstStyle>
            <a:lvl1pPr>
              <a:lnSpc>
                <a:spcPct val="150000"/>
              </a:lnSpc>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31773" y="3779555"/>
            <a:ext cx="7775602" cy="1656045"/>
          </a:xfrm>
        </p:spPr>
        <p:txBody>
          <a:bodyPr>
            <a:normAutofit/>
          </a:bodyPr>
          <a:lstStyle>
            <a:lvl1pPr marL="0" indent="0" algn="l">
              <a:buNone/>
              <a:defRPr sz="2400">
                <a:solidFill>
                  <a:schemeClr val="tx1"/>
                </a:solidFill>
              </a:defRPr>
            </a:lvl1pPr>
            <a:lvl2pPr marL="426659" indent="0" algn="ctr">
              <a:buNone/>
              <a:defRPr>
                <a:solidFill>
                  <a:schemeClr val="tx1">
                    <a:tint val="75000"/>
                  </a:schemeClr>
                </a:solidFill>
              </a:defRPr>
            </a:lvl2pPr>
            <a:lvl3pPr marL="853318" indent="0" algn="ctr">
              <a:buNone/>
              <a:defRPr>
                <a:solidFill>
                  <a:schemeClr val="tx1">
                    <a:tint val="75000"/>
                  </a:schemeClr>
                </a:solidFill>
              </a:defRPr>
            </a:lvl3pPr>
            <a:lvl4pPr marL="1279977" indent="0" algn="ctr">
              <a:buNone/>
              <a:defRPr>
                <a:solidFill>
                  <a:schemeClr val="tx1">
                    <a:tint val="75000"/>
                  </a:schemeClr>
                </a:solidFill>
              </a:defRPr>
            </a:lvl4pPr>
            <a:lvl5pPr marL="1706636" indent="0" algn="ctr">
              <a:buNone/>
              <a:defRPr>
                <a:solidFill>
                  <a:schemeClr val="tx1">
                    <a:tint val="75000"/>
                  </a:schemeClr>
                </a:solidFill>
              </a:defRPr>
            </a:lvl5pPr>
            <a:lvl6pPr marL="2133295" indent="0" algn="ctr">
              <a:buNone/>
              <a:defRPr>
                <a:solidFill>
                  <a:schemeClr val="tx1">
                    <a:tint val="75000"/>
                  </a:schemeClr>
                </a:solidFill>
              </a:defRPr>
            </a:lvl6pPr>
            <a:lvl7pPr marL="2559954" indent="0" algn="ctr">
              <a:buNone/>
              <a:defRPr>
                <a:solidFill>
                  <a:schemeClr val="tx1">
                    <a:tint val="75000"/>
                  </a:schemeClr>
                </a:solidFill>
              </a:defRPr>
            </a:lvl7pPr>
            <a:lvl8pPr marL="2986613" indent="0" algn="ctr">
              <a:buNone/>
              <a:defRPr>
                <a:solidFill>
                  <a:schemeClr val="tx1">
                    <a:tint val="75000"/>
                  </a:schemeClr>
                </a:solidFill>
              </a:defRPr>
            </a:lvl8pPr>
            <a:lvl9pPr marL="3413272" indent="0" algn="ctr">
              <a:buNone/>
              <a:defRPr>
                <a:solidFill>
                  <a:schemeClr val="tx1">
                    <a:tint val="75000"/>
                  </a:schemeClr>
                </a:solidFill>
              </a:defRPr>
            </a:lvl9pPr>
          </a:lstStyle>
          <a:p>
            <a:r>
              <a:rPr lang="en-US" smtClean="0"/>
              <a:t>Click to edit Master subtitle style</a:t>
            </a:r>
            <a:endParaRPr lang="en-GB" dirty="0"/>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2014 Dstl</a:t>
            </a:r>
          </a:p>
        </p:txBody>
      </p:sp>
      <p:sp>
        <p:nvSpPr>
          <p:cNvPr id="6" name="Date Placeholder 3"/>
          <p:cNvSpPr>
            <a:spLocks noGrp="1"/>
          </p:cNvSpPr>
          <p:nvPr>
            <p:ph type="dt" sz="half" idx="14"/>
          </p:nvPr>
        </p:nvSpPr>
        <p:spPr/>
        <p:txBody>
          <a:bodyPr/>
          <a:lstStyle>
            <a:lvl1pPr>
              <a:defRPr/>
            </a:lvl1pPr>
          </a:lstStyle>
          <a:p>
            <a:pPr>
              <a:defRPr/>
            </a:pPr>
            <a:fld id="{1B8A7680-FA71-4E39-A2F6-98DC1CFF5920}"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1548886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08"/>
            <a:ext cx="7775337" cy="1080029"/>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432038" y="1539066"/>
            <a:ext cx="7775337" cy="3879082"/>
          </a:xfrm>
        </p:spPr>
        <p:txBody>
          <a:bodyPr/>
          <a:lstStyle>
            <a:lvl1pPr>
              <a:lnSpc>
                <a:spcPct val="120000"/>
              </a:lnSpc>
              <a:spcBef>
                <a:spcPts val="300"/>
              </a:spcBef>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2014 Dstl</a:t>
            </a:r>
          </a:p>
        </p:txBody>
      </p:sp>
      <p:sp>
        <p:nvSpPr>
          <p:cNvPr id="6" name="Date Placeholder 3"/>
          <p:cNvSpPr>
            <a:spLocks noGrp="1"/>
          </p:cNvSpPr>
          <p:nvPr>
            <p:ph type="dt" sz="half" idx="14"/>
          </p:nvPr>
        </p:nvSpPr>
        <p:spPr/>
        <p:txBody>
          <a:bodyPr/>
          <a:lstStyle>
            <a:lvl1pPr>
              <a:defRPr/>
            </a:lvl1pPr>
          </a:lstStyle>
          <a:p>
            <a:pPr>
              <a:defRPr/>
            </a:pPr>
            <a:fld id="{1D4BBB0F-5B2C-4607-BDD5-71D4B97AE060}"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0766291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p:cNvSpPr>
            <a:spLocks noGrp="1"/>
          </p:cNvSpPr>
          <p:nvPr>
            <p:ph type="title"/>
          </p:nvPr>
        </p:nvSpPr>
        <p:spPr>
          <a:xfrm>
            <a:off x="432038" y="259508"/>
            <a:ext cx="7775337" cy="1080029"/>
          </a:xfrm>
        </p:spPr>
        <p:txBody>
          <a:bodyPr/>
          <a:lstStyle/>
          <a:p>
            <a:r>
              <a:rPr lang="en-US" smtClean="0"/>
              <a:t>Click to edit Master title style</a:t>
            </a:r>
            <a:endParaRPr lang="en-GB"/>
          </a:p>
        </p:txBody>
      </p:sp>
      <p:sp>
        <p:nvSpPr>
          <p:cNvPr id="4" name="Content Placeholder 3"/>
          <p:cNvSpPr>
            <a:spLocks noGrp="1"/>
          </p:cNvSpPr>
          <p:nvPr>
            <p:ph sz="half" idx="2"/>
          </p:nvPr>
        </p:nvSpPr>
        <p:spPr>
          <a:xfrm>
            <a:off x="4391038" y="1512042"/>
            <a:ext cx="3816337" cy="3923558"/>
          </a:xfrm>
        </p:spPr>
        <p:txBody>
          <a:bodyPr/>
          <a:lstStyle>
            <a:lvl1pPr>
              <a:lnSpc>
                <a:spcPct val="120000"/>
              </a:lnSpc>
              <a:defRPr sz="2400"/>
            </a:lvl1pPr>
            <a:lvl2pPr>
              <a:lnSpc>
                <a:spcPct val="120000"/>
              </a:lnSpc>
              <a:spcBef>
                <a:spcPts val="300"/>
              </a:spcBef>
              <a:defRPr sz="2000"/>
            </a:lvl2pPr>
            <a:lvl3pPr>
              <a:lnSpc>
                <a:spcPct val="120000"/>
              </a:lnSpc>
              <a:spcBef>
                <a:spcPts val="300"/>
              </a:spcBef>
              <a:defRPr sz="2000"/>
            </a:lvl3pPr>
            <a:lvl4pPr>
              <a:lnSpc>
                <a:spcPct val="120000"/>
              </a:lnSpc>
              <a:spcBef>
                <a:spcPts val="300"/>
              </a:spcBef>
              <a:defRPr sz="1800"/>
            </a:lvl4pPr>
            <a:lvl5pPr>
              <a:lnSpc>
                <a:spcPct val="120000"/>
              </a:lnSpc>
              <a:spcBef>
                <a:spcPts val="300"/>
              </a:spcBef>
              <a:defRPr sz="18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4" name="Text Placeholder 13"/>
          <p:cNvSpPr>
            <a:spLocks noGrp="1"/>
          </p:cNvSpPr>
          <p:nvPr>
            <p:ph type="body" sz="quarter" idx="16"/>
          </p:nvPr>
        </p:nvSpPr>
        <p:spPr>
          <a:xfrm>
            <a:off x="432038" y="1512042"/>
            <a:ext cx="3816350" cy="3924300"/>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7"/>
          </p:nvPr>
        </p:nvSpPr>
        <p:spPr/>
        <p:txBody>
          <a:bodyPr/>
          <a:lstStyle>
            <a:lvl1pPr>
              <a:defRPr/>
            </a:lvl1pPr>
          </a:lstStyle>
          <a:p>
            <a:pPr>
              <a:defRPr/>
            </a:pPr>
            <a:r>
              <a:rPr lang="en-GB">
                <a:solidFill>
                  <a:prstClr val="white"/>
                </a:solidFill>
              </a:rPr>
              <a:t>© Crown copyright 2014 Dstl</a:t>
            </a:r>
          </a:p>
        </p:txBody>
      </p:sp>
      <p:sp>
        <p:nvSpPr>
          <p:cNvPr id="7" name="Date Placeholder 3"/>
          <p:cNvSpPr>
            <a:spLocks noGrp="1"/>
          </p:cNvSpPr>
          <p:nvPr>
            <p:ph type="dt" sz="half" idx="18"/>
          </p:nvPr>
        </p:nvSpPr>
        <p:spPr/>
        <p:txBody>
          <a:bodyPr/>
          <a:lstStyle>
            <a:lvl1pPr>
              <a:defRPr/>
            </a:lvl1pPr>
          </a:lstStyle>
          <a:p>
            <a:pPr>
              <a:defRPr/>
            </a:pPr>
            <a:fld id="{AEF8B3F4-882B-42EB-B3B2-BCA9343723EC}"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418980439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p:cNvSpPr>
            <a:spLocks noGrp="1"/>
          </p:cNvSpPr>
          <p:nvPr>
            <p:ph type="title"/>
          </p:nvPr>
        </p:nvSpPr>
        <p:spPr>
          <a:xfrm>
            <a:off x="432039" y="259508"/>
            <a:ext cx="3816112" cy="1080029"/>
          </a:xfrm>
        </p:spPr>
        <p:txBody>
          <a:bodyPr/>
          <a:lstStyle/>
          <a:p>
            <a:r>
              <a:rPr lang="en-US" smtClean="0"/>
              <a:t>Click to edit Master title style</a:t>
            </a:r>
            <a:endParaRPr lang="en-GB" dirty="0"/>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16" name="Content Placeholder 15"/>
          <p:cNvSpPr>
            <a:spLocks noGrp="1"/>
          </p:cNvSpPr>
          <p:nvPr>
            <p:ph sz="quarter" idx="17"/>
          </p:nvPr>
        </p:nvSpPr>
        <p:spPr>
          <a:xfrm>
            <a:off x="4380035" y="-1"/>
            <a:ext cx="4260728" cy="5616575"/>
          </a:xfrm>
        </p:spPr>
        <p:txBody>
          <a:bodyPr/>
          <a:lstStyle>
            <a:lvl1pPr>
              <a:lnSpc>
                <a:spcPct val="120000"/>
              </a:lnSpc>
              <a:defRPr/>
            </a:lvl1pPr>
            <a:lvl2pPr>
              <a:lnSpc>
                <a:spcPct val="120000"/>
              </a:lnSpc>
              <a:spcBef>
                <a:spcPts val="300"/>
              </a:spcBef>
              <a:defRPr/>
            </a:lvl2pPr>
            <a:lvl3pPr>
              <a:lnSpc>
                <a:spcPct val="120000"/>
              </a:lnSpc>
              <a:spcBef>
                <a:spcPts val="300"/>
              </a:spcBef>
              <a:defRPr/>
            </a:lvl3pPr>
            <a:lvl4pPr>
              <a:lnSpc>
                <a:spcPct val="120000"/>
              </a:lnSpc>
              <a:spcBef>
                <a:spcPts val="300"/>
              </a:spcBef>
              <a:defRPr/>
            </a:lvl4pPr>
            <a:lvl5pPr>
              <a:lnSpc>
                <a:spcPct val="120000"/>
              </a:lnSpc>
              <a:spcBef>
                <a:spcPts val="3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Text Placeholder 13"/>
          <p:cNvSpPr>
            <a:spLocks noGrp="1"/>
          </p:cNvSpPr>
          <p:nvPr>
            <p:ph type="body" sz="quarter" idx="18"/>
          </p:nvPr>
        </p:nvSpPr>
        <p:spPr>
          <a:xfrm>
            <a:off x="431949" y="1511300"/>
            <a:ext cx="3816337" cy="3924300"/>
          </a:xfrm>
        </p:spPr>
        <p:txBody>
          <a:bodyPr/>
          <a:lstStyle>
            <a:lvl1pPr>
              <a:lnSpc>
                <a:spcPct val="120000"/>
              </a:lnSpc>
              <a:spcAft>
                <a:spcPts val="0"/>
              </a:spcAft>
              <a:defRPr/>
            </a:lvl1pPr>
            <a:lvl2pPr>
              <a:lnSpc>
                <a:spcPct val="120000"/>
              </a:lnSpc>
              <a:spcBef>
                <a:spcPts val="300"/>
              </a:spcBef>
              <a:spcAft>
                <a:spcPts val="0"/>
              </a:spcAft>
              <a:defRPr/>
            </a:lvl2pPr>
            <a:lvl3pPr>
              <a:lnSpc>
                <a:spcPct val="120000"/>
              </a:lnSpc>
              <a:spcBef>
                <a:spcPts val="300"/>
              </a:spcBef>
              <a:spcAft>
                <a:spcPts val="0"/>
              </a:spcAft>
              <a:defRPr/>
            </a:lvl3pPr>
            <a:lvl4pPr>
              <a:lnSpc>
                <a:spcPct val="120000"/>
              </a:lnSpc>
              <a:spcBef>
                <a:spcPts val="300"/>
              </a:spcBef>
              <a:spcAft>
                <a:spcPts val="0"/>
              </a:spcAft>
              <a:defRPr/>
            </a:lvl4pPr>
            <a:lvl5pPr>
              <a:lnSpc>
                <a:spcPct val="120000"/>
              </a:lnSpc>
              <a:spcBef>
                <a:spcPts val="300"/>
              </a:spcBef>
              <a:spcAft>
                <a:spcPts val="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2014 Dstl</a:t>
            </a:r>
          </a:p>
        </p:txBody>
      </p:sp>
      <p:sp>
        <p:nvSpPr>
          <p:cNvPr id="7" name="Date Placeholder 3"/>
          <p:cNvSpPr>
            <a:spLocks noGrp="1"/>
          </p:cNvSpPr>
          <p:nvPr>
            <p:ph type="dt" sz="half" idx="20"/>
          </p:nvPr>
        </p:nvSpPr>
        <p:spPr/>
        <p:txBody>
          <a:bodyPr/>
          <a:lstStyle>
            <a:lvl1pPr>
              <a:defRPr/>
            </a:lvl1pPr>
          </a:lstStyle>
          <a:p>
            <a:pPr>
              <a:defRPr/>
            </a:pPr>
            <a:fld id="{8AD9E101-6D05-4F37-BE8A-A6A87E7866A6}"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5267837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9"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4"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2014 Dstl</a:t>
            </a:r>
          </a:p>
        </p:txBody>
      </p:sp>
      <p:sp>
        <p:nvSpPr>
          <p:cNvPr id="5" name="Date Placeholder 3"/>
          <p:cNvSpPr>
            <a:spLocks noGrp="1"/>
          </p:cNvSpPr>
          <p:nvPr>
            <p:ph type="dt" sz="half" idx="14"/>
          </p:nvPr>
        </p:nvSpPr>
        <p:spPr/>
        <p:txBody>
          <a:bodyPr/>
          <a:lstStyle>
            <a:lvl1pPr>
              <a:defRPr/>
            </a:lvl1pPr>
          </a:lstStyle>
          <a:p>
            <a:pPr>
              <a:defRPr/>
            </a:pPr>
            <a:fld id="{7C6DC788-880F-46E6-A88E-668B024097A6}"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4094943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9"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4" name="Footer Placeholder 4"/>
          <p:cNvSpPr>
            <a:spLocks noGrp="1"/>
          </p:cNvSpPr>
          <p:nvPr>
            <p:ph type="ftr" sz="quarter" idx="13"/>
          </p:nvPr>
        </p:nvSpPr>
        <p:spPr/>
        <p:txBody>
          <a:bodyPr/>
          <a:lstStyle>
            <a:lvl1pPr>
              <a:defRPr/>
            </a:lvl1pPr>
          </a:lstStyle>
          <a:p>
            <a:pPr>
              <a:defRPr/>
            </a:pPr>
            <a:r>
              <a:rPr lang="en-GB"/>
              <a:t>© Crown copyright 2014 Dstl</a:t>
            </a:r>
          </a:p>
        </p:txBody>
      </p:sp>
      <p:sp>
        <p:nvSpPr>
          <p:cNvPr id="5" name="Date Placeholder 3"/>
          <p:cNvSpPr>
            <a:spLocks noGrp="1"/>
          </p:cNvSpPr>
          <p:nvPr>
            <p:ph type="dt" sz="half" idx="14"/>
          </p:nvPr>
        </p:nvSpPr>
        <p:spPr/>
        <p:txBody>
          <a:bodyPr/>
          <a:lstStyle>
            <a:lvl1pPr>
              <a:defRPr/>
            </a:lvl1pPr>
          </a:lstStyle>
          <a:p>
            <a:pPr>
              <a:defRPr/>
            </a:pPr>
            <a:fld id="{7C6DC788-880F-46E6-A88E-668B024097A6}" type="datetime4">
              <a:rPr lang="en-GB"/>
              <a:pPr>
                <a:defRPr/>
              </a:pPr>
              <a:t>08 November 2016</a:t>
            </a:fld>
            <a:endParaRPr lang="en-GB" dirty="0"/>
          </a:p>
        </p:txBody>
      </p:sp>
    </p:spTree>
    <p:extLst>
      <p:ext uri="{BB962C8B-B14F-4D97-AF65-F5344CB8AC3E}">
        <p14:creationId xmlns:p14="http://schemas.microsoft.com/office/powerpoint/2010/main" val="390167783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3"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2014 Dstl</a:t>
            </a:r>
          </a:p>
        </p:txBody>
      </p:sp>
      <p:sp>
        <p:nvSpPr>
          <p:cNvPr id="4" name="Date Placeholder 3"/>
          <p:cNvSpPr>
            <a:spLocks noGrp="1"/>
          </p:cNvSpPr>
          <p:nvPr>
            <p:ph type="dt" sz="half" idx="14"/>
          </p:nvPr>
        </p:nvSpPr>
        <p:spPr/>
        <p:txBody>
          <a:bodyPr/>
          <a:lstStyle>
            <a:lvl1pPr>
              <a:defRPr/>
            </a:lvl1pPr>
          </a:lstStyle>
          <a:p>
            <a:pPr>
              <a:defRPr/>
            </a:pPr>
            <a:fld id="{64C95C0B-1536-4C86-92D6-C7A218B331C1}"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8354518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8640763" cy="5616575"/>
          </a:xfrm>
        </p:spPr>
        <p:txBody>
          <a:bodyPr rtlCol="0">
            <a:normAutofit/>
          </a:bodyPr>
          <a:lstStyle>
            <a:lvl1pPr marL="0" indent="0">
              <a:buNone/>
              <a:defRPr sz="3000"/>
            </a:lvl1pPr>
            <a:lvl2pPr marL="426659" indent="0">
              <a:buNone/>
              <a:defRPr sz="2600"/>
            </a:lvl2pPr>
            <a:lvl3pPr marL="853318" indent="0">
              <a:buNone/>
              <a:defRPr sz="2200"/>
            </a:lvl3pPr>
            <a:lvl4pPr marL="1279977" indent="0">
              <a:buNone/>
              <a:defRPr sz="1900"/>
            </a:lvl4pPr>
            <a:lvl5pPr marL="1706636" indent="0">
              <a:buNone/>
              <a:defRPr sz="1900"/>
            </a:lvl5pPr>
            <a:lvl6pPr marL="2133295" indent="0">
              <a:buNone/>
              <a:defRPr sz="1900"/>
            </a:lvl6pPr>
            <a:lvl7pPr marL="2559954" indent="0">
              <a:buNone/>
              <a:defRPr sz="1900"/>
            </a:lvl7pPr>
            <a:lvl8pPr marL="2986613" indent="0">
              <a:buNone/>
              <a:defRPr sz="1900"/>
            </a:lvl8pPr>
            <a:lvl9pPr marL="3413272" indent="0">
              <a:buNone/>
              <a:defRPr sz="1900"/>
            </a:lvl9pPr>
          </a:lstStyle>
          <a:p>
            <a:pPr lvl="0"/>
            <a:r>
              <a:rPr lang="en-US" noProof="0" smtClean="0"/>
              <a:t>Click icon to add picture</a:t>
            </a:r>
            <a:endParaRPr lang="en-GB" noProof="0" dirty="0"/>
          </a:p>
        </p:txBody>
      </p:sp>
      <p:sp>
        <p:nvSpPr>
          <p:cNvPr id="4" name="Text Placeholder 3"/>
          <p:cNvSpPr>
            <a:spLocks noGrp="1"/>
          </p:cNvSpPr>
          <p:nvPr>
            <p:ph type="body" sz="half" idx="2"/>
          </p:nvPr>
        </p:nvSpPr>
        <p:spPr>
          <a:xfrm>
            <a:off x="339147" y="4657626"/>
            <a:ext cx="8301616" cy="760520"/>
          </a:xfrm>
        </p:spPr>
        <p:txBody>
          <a:bodyPr>
            <a:normAutofit/>
          </a:bodyPr>
          <a:lstStyle>
            <a:lvl1pPr marL="0" indent="0">
              <a:lnSpc>
                <a:spcPct val="120000"/>
              </a:lnSpc>
              <a:spcBef>
                <a:spcPts val="300"/>
              </a:spcBef>
              <a:buNone/>
              <a:defRPr sz="2400"/>
            </a:lvl1pPr>
            <a:lvl2pPr marL="426659" indent="0">
              <a:buNone/>
              <a:defRPr sz="1100"/>
            </a:lvl2pPr>
            <a:lvl3pPr marL="853318" indent="0">
              <a:buNone/>
              <a:defRPr sz="900"/>
            </a:lvl3pPr>
            <a:lvl4pPr marL="1279977" indent="0">
              <a:buNone/>
              <a:defRPr sz="800"/>
            </a:lvl4pPr>
            <a:lvl5pPr marL="1706636" indent="0">
              <a:buNone/>
              <a:defRPr sz="800"/>
            </a:lvl5pPr>
            <a:lvl6pPr marL="2133295" indent="0">
              <a:buNone/>
              <a:defRPr sz="800"/>
            </a:lvl6pPr>
            <a:lvl7pPr marL="2559954" indent="0">
              <a:buNone/>
              <a:defRPr sz="800"/>
            </a:lvl7pPr>
            <a:lvl8pPr marL="2986613" indent="0">
              <a:buNone/>
              <a:defRPr sz="800"/>
            </a:lvl8pPr>
            <a:lvl9pPr marL="3413272" indent="0">
              <a:buNone/>
              <a:defRPr sz="800"/>
            </a:lvl9pPr>
          </a:lstStyle>
          <a:p>
            <a:pPr lvl="0"/>
            <a:r>
              <a:rPr lang="en-US" smtClean="0"/>
              <a:t>Click to edit Master text styles</a:t>
            </a:r>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solidFill>
                  <a:prstClr val="white"/>
                </a:solidFill>
              </a:rPr>
              <a:t>© Crown copyright 2014 Dstl</a:t>
            </a:r>
          </a:p>
        </p:txBody>
      </p:sp>
      <p:sp>
        <p:nvSpPr>
          <p:cNvPr id="6" name="Date Placeholder 3"/>
          <p:cNvSpPr>
            <a:spLocks noGrp="1"/>
          </p:cNvSpPr>
          <p:nvPr>
            <p:ph type="dt" sz="half" idx="14"/>
          </p:nvPr>
        </p:nvSpPr>
        <p:spPr/>
        <p:txBody>
          <a:bodyPr/>
          <a:lstStyle>
            <a:lvl1pPr>
              <a:defRPr/>
            </a:lvl1pPr>
          </a:lstStyle>
          <a:p>
            <a:pPr>
              <a:defRPr/>
            </a:pPr>
            <a:fld id="{6141592A-E3E4-457A-AFD2-F7499AADADFE}"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141414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ad Chart (Four Quadrants)">
    <p:spTree>
      <p:nvGrpSpPr>
        <p:cNvPr id="1" name=""/>
        <p:cNvGrpSpPr/>
        <p:nvPr/>
      </p:nvGrpSpPr>
      <p:grpSpPr>
        <a:xfrm>
          <a:off x="0" y="0"/>
          <a:ext cx="0" cy="0"/>
          <a:chOff x="0" y="0"/>
          <a:chExt cx="0" cy="0"/>
        </a:xfrm>
      </p:grpSpPr>
      <p:sp>
        <p:nvSpPr>
          <p:cNvPr id="12" name="Content Placeholder 11"/>
          <p:cNvSpPr>
            <a:spLocks noGrp="1"/>
          </p:cNvSpPr>
          <p:nvPr>
            <p:ph sz="quarter" idx="12"/>
          </p:nvPr>
        </p:nvSpPr>
        <p:spPr>
          <a:xfrm>
            <a:off x="107913" y="3455988"/>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11"/>
          <p:cNvSpPr>
            <a:spLocks noGrp="1"/>
          </p:cNvSpPr>
          <p:nvPr>
            <p:ph sz="quarter" idx="13"/>
          </p:nvPr>
        </p:nvSpPr>
        <p:spPr>
          <a:xfrm>
            <a:off x="107913" y="1368425"/>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11"/>
          <p:cNvSpPr>
            <a:spLocks noGrp="1"/>
          </p:cNvSpPr>
          <p:nvPr>
            <p:ph sz="quarter" idx="14"/>
          </p:nvPr>
        </p:nvSpPr>
        <p:spPr>
          <a:xfrm>
            <a:off x="4319589" y="3455988"/>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7" name="Content Placeholder 11"/>
          <p:cNvSpPr>
            <a:spLocks noGrp="1"/>
          </p:cNvSpPr>
          <p:nvPr>
            <p:ph sz="quarter" idx="15"/>
          </p:nvPr>
        </p:nvSpPr>
        <p:spPr>
          <a:xfrm>
            <a:off x="4319589" y="1368425"/>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7" name="Text Placeholder 26"/>
          <p:cNvSpPr>
            <a:spLocks noGrp="1"/>
          </p:cNvSpPr>
          <p:nvPr>
            <p:ph type="body" sz="quarter" idx="16"/>
          </p:nvPr>
        </p:nvSpPr>
        <p:spPr>
          <a:xfrm>
            <a:off x="-1"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28" name="Text Placeholder 26"/>
          <p:cNvSpPr>
            <a:spLocks noGrp="1"/>
          </p:cNvSpPr>
          <p:nvPr>
            <p:ph type="body" sz="quarter" idx="17"/>
          </p:nvPr>
        </p:nvSpPr>
        <p:spPr>
          <a:xfrm>
            <a:off x="4321176"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0" name="Text Placeholder 7"/>
          <p:cNvSpPr>
            <a:spLocks noGrp="1"/>
          </p:cNvSpPr>
          <p:nvPr>
            <p:ph type="body" sz="quarter" idx="18"/>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9" name="Footer Placeholder 4"/>
          <p:cNvSpPr>
            <a:spLocks noGrp="1"/>
          </p:cNvSpPr>
          <p:nvPr>
            <p:ph type="ftr" sz="quarter" idx="19"/>
          </p:nvPr>
        </p:nvSpPr>
        <p:spPr/>
        <p:txBody>
          <a:bodyPr/>
          <a:lstStyle>
            <a:lvl1pPr>
              <a:defRPr/>
            </a:lvl1pPr>
          </a:lstStyle>
          <a:p>
            <a:pPr>
              <a:defRPr/>
            </a:pPr>
            <a:r>
              <a:rPr lang="en-GB">
                <a:solidFill>
                  <a:prstClr val="white"/>
                </a:solidFill>
              </a:rPr>
              <a:t>© Crown copyright 2014 Dstl</a:t>
            </a:r>
          </a:p>
        </p:txBody>
      </p:sp>
      <p:sp>
        <p:nvSpPr>
          <p:cNvPr id="11" name="Date Placeholder 3"/>
          <p:cNvSpPr>
            <a:spLocks noGrp="1"/>
          </p:cNvSpPr>
          <p:nvPr>
            <p:ph type="dt" sz="half" idx="20"/>
          </p:nvPr>
        </p:nvSpPr>
        <p:spPr/>
        <p:txBody>
          <a:bodyPr/>
          <a:lstStyle>
            <a:lvl1pPr>
              <a:defRPr/>
            </a:lvl1pPr>
          </a:lstStyle>
          <a:p>
            <a:pPr>
              <a:defRPr/>
            </a:pPr>
            <a:fld id="{048DB55E-4530-4842-B571-1B7ABFF658F3}"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17600342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uad Chart (Single Quadrant)">
    <p:spTree>
      <p:nvGrpSpPr>
        <p:cNvPr id="1" name=""/>
        <p:cNvGrpSpPr/>
        <p:nvPr/>
      </p:nvGrpSpPr>
      <p:grpSpPr>
        <a:xfrm>
          <a:off x="0" y="0"/>
          <a:ext cx="0" cy="0"/>
          <a:chOff x="0" y="0"/>
          <a:chExt cx="0" cy="0"/>
        </a:xfrm>
      </p:grpSpPr>
      <p:sp>
        <p:nvSpPr>
          <p:cNvPr id="7" name="Content Placeholder 11"/>
          <p:cNvSpPr>
            <a:spLocks noGrp="1" noChangeAspect="1"/>
          </p:cNvSpPr>
          <p:nvPr>
            <p:ph sz="quarter" idx="13"/>
          </p:nvPr>
        </p:nvSpPr>
        <p:spPr>
          <a:xfrm>
            <a:off x="692586" y="1621712"/>
            <a:ext cx="7254000" cy="3595526"/>
          </a:xfrm>
          <a:ln w="12700">
            <a:solidFill>
              <a:schemeClr val="tx1"/>
            </a:solidFill>
          </a:ln>
        </p:spPr>
        <p:txBody>
          <a:bodyPr>
            <a:noAutofit/>
          </a:bodyPr>
          <a:lstStyle>
            <a:lvl1pPr marL="180000" indent="-180000">
              <a:lnSpc>
                <a:spcPct val="100000"/>
              </a:lnSpc>
              <a:spcBef>
                <a:spcPts val="300"/>
              </a:spcBef>
              <a:buNone/>
              <a:defRPr sz="1400"/>
            </a:lvl1pPr>
            <a:lvl2pPr marL="360000" indent="-180000">
              <a:lnSpc>
                <a:spcPct val="100000"/>
              </a:lnSpc>
              <a:spcBef>
                <a:spcPts val="300"/>
              </a:spcBef>
              <a:buNone/>
              <a:defRPr sz="1400"/>
            </a:lvl2pPr>
            <a:lvl3pPr marL="540000" indent="-180000">
              <a:lnSpc>
                <a:spcPct val="100000"/>
              </a:lnSpc>
              <a:spcBef>
                <a:spcPts val="300"/>
              </a:spcBef>
              <a:buNone/>
              <a:defRPr sz="1400"/>
            </a:lvl3pPr>
            <a:lvl4pPr marL="720000" indent="-180000">
              <a:lnSpc>
                <a:spcPct val="100000"/>
              </a:lnSpc>
              <a:spcBef>
                <a:spcPts val="300"/>
              </a:spcBef>
              <a:buNone/>
              <a:defRPr sz="1400"/>
            </a:lvl4pPr>
            <a:lvl5pPr marL="900000" indent="-180000">
              <a:lnSpc>
                <a:spcPct val="100000"/>
              </a:lnSpc>
              <a:spcBef>
                <a:spcPts val="300"/>
              </a:spcBef>
              <a:buNone/>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26"/>
          <p:cNvSpPr>
            <a:spLocks noGrp="1"/>
          </p:cNvSpPr>
          <p:nvPr>
            <p:ph type="body" sz="quarter" idx="16"/>
          </p:nvPr>
        </p:nvSpPr>
        <p:spPr>
          <a:xfrm>
            <a:off x="-1"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1" name="Text Placeholder 26"/>
          <p:cNvSpPr>
            <a:spLocks noGrp="1"/>
          </p:cNvSpPr>
          <p:nvPr>
            <p:ph type="body" sz="quarter" idx="17"/>
          </p:nvPr>
        </p:nvSpPr>
        <p:spPr>
          <a:xfrm>
            <a:off x="4321176"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6" name="Footer Placeholder 4"/>
          <p:cNvSpPr>
            <a:spLocks noGrp="1"/>
          </p:cNvSpPr>
          <p:nvPr>
            <p:ph type="ftr" sz="quarter" idx="18"/>
          </p:nvPr>
        </p:nvSpPr>
        <p:spPr/>
        <p:txBody>
          <a:bodyPr/>
          <a:lstStyle>
            <a:lvl1pPr>
              <a:defRPr/>
            </a:lvl1pPr>
          </a:lstStyle>
          <a:p>
            <a:pPr>
              <a:defRPr/>
            </a:pPr>
            <a:r>
              <a:rPr lang="en-GB">
                <a:solidFill>
                  <a:prstClr val="white"/>
                </a:solidFill>
              </a:rPr>
              <a:t>© Crown copyright 2014 Dstl</a:t>
            </a:r>
          </a:p>
        </p:txBody>
      </p:sp>
      <p:sp>
        <p:nvSpPr>
          <p:cNvPr id="9" name="Date Placeholder 3"/>
          <p:cNvSpPr>
            <a:spLocks noGrp="1"/>
          </p:cNvSpPr>
          <p:nvPr>
            <p:ph type="dt" sz="half" idx="19"/>
          </p:nvPr>
        </p:nvSpPr>
        <p:spPr/>
        <p:txBody>
          <a:bodyPr/>
          <a:lstStyle>
            <a:lvl1pPr>
              <a:defRPr/>
            </a:lvl1pPr>
          </a:lstStyle>
          <a:p>
            <a:pPr>
              <a:defRPr/>
            </a:pPr>
            <a:fld id="{B3609127-7F00-447B-8D94-1C43F89CF94D}"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317984036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Opening/Closing Slide">
    <p:spTree>
      <p:nvGrpSpPr>
        <p:cNvPr id="1" name=""/>
        <p:cNvGrpSpPr/>
        <p:nvPr/>
      </p:nvGrpSpPr>
      <p:grpSpPr>
        <a:xfrm>
          <a:off x="0" y="0"/>
          <a:ext cx="0" cy="0"/>
          <a:chOff x="0" y="0"/>
          <a:chExt cx="0" cy="0"/>
        </a:xfrm>
      </p:grpSpPr>
      <p:grpSp>
        <p:nvGrpSpPr>
          <p:cNvPr id="2" name="Group 6"/>
          <p:cNvGrpSpPr>
            <a:grpSpLocks/>
          </p:cNvGrpSpPr>
          <p:nvPr/>
        </p:nvGrpSpPr>
        <p:grpSpPr bwMode="auto">
          <a:xfrm>
            <a:off x="719138" y="1138238"/>
            <a:ext cx="7200900" cy="3340100"/>
            <a:chOff x="863962" y="1205021"/>
            <a:chExt cx="7200000" cy="3339418"/>
          </a:xfrm>
        </p:grpSpPr>
        <p:pic>
          <p:nvPicPr>
            <p:cNvPr id="3" name="Picture 5" descr="dstl-logo-trans-black.pn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863962" y="1205021"/>
              <a:ext cx="7200000" cy="3339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dstl-logo-trans-blue.png"/>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hidden">
            <a:xfrm>
              <a:off x="863962" y="1205021"/>
              <a:ext cx="7200000" cy="3339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Rectangle 7"/>
          <p:cNvSpPr/>
          <p:nvPr/>
        </p:nvSpPr>
        <p:spPr bwMode="white">
          <a:xfrm>
            <a:off x="0" y="5616575"/>
            <a:ext cx="1474788"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761" tIns="44880" rIns="89761" bIns="44880" anchor="ctr"/>
          <a:lstStyle/>
          <a:p>
            <a:pPr algn="ctr" defTabSz="853318" fontAlgn="auto">
              <a:spcBef>
                <a:spcPts val="0"/>
              </a:spcBef>
              <a:spcAft>
                <a:spcPts val="0"/>
              </a:spcAft>
              <a:defRPr/>
            </a:pPr>
            <a:endParaRPr lang="en-GB" dirty="0">
              <a:solidFill>
                <a:prstClr val="white"/>
              </a:solidFill>
            </a:endParaRPr>
          </a:p>
        </p:txBody>
      </p:sp>
      <p:sp>
        <p:nvSpPr>
          <p:cNvPr id="6" name="Footer Placeholder 2"/>
          <p:cNvSpPr>
            <a:spLocks noGrp="1"/>
          </p:cNvSpPr>
          <p:nvPr>
            <p:ph type="ftr" sz="quarter" idx="10"/>
          </p:nvPr>
        </p:nvSpPr>
        <p:spPr/>
        <p:txBody>
          <a:bodyPr/>
          <a:lstStyle>
            <a:lvl1pPr>
              <a:defRPr smtClean="0"/>
            </a:lvl1pPr>
          </a:lstStyle>
          <a:p>
            <a:pPr>
              <a:defRPr/>
            </a:pPr>
            <a:r>
              <a:rPr lang="en-GB">
                <a:solidFill>
                  <a:prstClr val="white"/>
                </a:solidFill>
              </a:rPr>
              <a:t>© Crown copyright 2014 Dstl</a:t>
            </a:r>
          </a:p>
        </p:txBody>
      </p:sp>
      <p:sp>
        <p:nvSpPr>
          <p:cNvPr id="7" name="Date Placeholder 3"/>
          <p:cNvSpPr>
            <a:spLocks noGrp="1"/>
          </p:cNvSpPr>
          <p:nvPr>
            <p:ph type="dt" sz="half" idx="11"/>
          </p:nvPr>
        </p:nvSpPr>
        <p:spPr/>
        <p:txBody>
          <a:bodyPr/>
          <a:lstStyle>
            <a:lvl1pPr>
              <a:defRPr smtClean="0"/>
            </a:lvl1pPr>
          </a:lstStyle>
          <a:p>
            <a:pPr>
              <a:defRPr/>
            </a:pPr>
            <a:fld id="{C464FA71-ABA4-49FA-8695-067CF15C03E7}" type="datetime4">
              <a:rPr lang="en-GB">
                <a:solidFill>
                  <a:prstClr val="white"/>
                </a:solidFill>
              </a:rPr>
              <a:pPr>
                <a:defRPr/>
              </a:pPr>
              <a:t>08 November 2016</a:t>
            </a:fld>
            <a:endParaRPr lang="en-GB" dirty="0">
              <a:solidFill>
                <a:prstClr val="white"/>
              </a:solidFill>
            </a:endParaRPr>
          </a:p>
        </p:txBody>
      </p:sp>
    </p:spTree>
    <p:extLst>
      <p:ext uri="{BB962C8B-B14F-4D97-AF65-F5344CB8AC3E}">
        <p14:creationId xmlns:p14="http://schemas.microsoft.com/office/powerpoint/2010/main" val="22434627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31801" y="258763"/>
            <a:ext cx="7777163" cy="599893"/>
          </a:xfrm>
        </p:spPr>
        <p:txBody>
          <a:bodyPr/>
          <a:lstStyle>
            <a:lvl1pPr>
              <a:lnSpc>
                <a:spcPct val="100000"/>
              </a:lnSpc>
              <a:defRPr sz="2500">
                <a:latin typeface="+mj-lt"/>
              </a:defRPr>
            </a:lvl1pPr>
          </a:lstStyle>
          <a:p>
            <a:r>
              <a:rPr lang="en-US" dirty="0" smtClean="0"/>
              <a:t>Click to edit Master title style</a:t>
            </a:r>
            <a:endParaRPr lang="en-GB" dirty="0"/>
          </a:p>
        </p:txBody>
      </p:sp>
      <p:sp>
        <p:nvSpPr>
          <p:cNvPr id="3" name="Slide Number Placeholder 4"/>
          <p:cNvSpPr>
            <a:spLocks noGrp="1"/>
          </p:cNvSpPr>
          <p:nvPr>
            <p:ph type="sldNum" sz="quarter" idx="4"/>
          </p:nvPr>
        </p:nvSpPr>
        <p:spPr>
          <a:xfrm>
            <a:off x="7806421" y="6006163"/>
            <a:ext cx="345421" cy="345009"/>
          </a:xfrm>
          <a:prstGeom prst="rect">
            <a:avLst/>
          </a:prstGeom>
        </p:spPr>
        <p:txBody>
          <a:bodyPr vert="horz" lIns="82470" tIns="41235" rIns="82470" bIns="41235" rtlCol="0" anchor="ctr"/>
          <a:lstStyle>
            <a:lvl1pPr algn="r">
              <a:defRPr sz="1100">
                <a:solidFill>
                  <a:schemeClr val="tx1">
                    <a:tint val="75000"/>
                  </a:schemeClr>
                </a:solidFill>
              </a:defRPr>
            </a:lvl1pPr>
          </a:lstStyle>
          <a:p>
            <a:fld id="{98F0E175-ACCE-465D-AA59-8882ADCEE01F}" type="slidenum">
              <a:rPr lang="en-GB" smtClean="0">
                <a:solidFill>
                  <a:srgbClr val="005C7E">
                    <a:tint val="75000"/>
                  </a:srgbClr>
                </a:solidFill>
              </a:rPr>
              <a:pPr/>
              <a:t>‹#›</a:t>
            </a:fld>
            <a:endParaRPr lang="en-GB">
              <a:solidFill>
                <a:srgbClr val="005C7E">
                  <a:tint val="75000"/>
                </a:srgbClr>
              </a:solidFill>
            </a:endParaRPr>
          </a:p>
        </p:txBody>
      </p:sp>
    </p:spTree>
    <p:extLst>
      <p:ext uri="{BB962C8B-B14F-4D97-AF65-F5344CB8AC3E}">
        <p14:creationId xmlns:p14="http://schemas.microsoft.com/office/powerpoint/2010/main" val="3777366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3" name="Footer Placeholder 4"/>
          <p:cNvSpPr>
            <a:spLocks noGrp="1"/>
          </p:cNvSpPr>
          <p:nvPr>
            <p:ph type="ftr" sz="quarter" idx="13"/>
          </p:nvPr>
        </p:nvSpPr>
        <p:spPr/>
        <p:txBody>
          <a:bodyPr/>
          <a:lstStyle>
            <a:lvl1pPr>
              <a:defRPr/>
            </a:lvl1pPr>
          </a:lstStyle>
          <a:p>
            <a:pPr>
              <a:defRPr/>
            </a:pPr>
            <a:r>
              <a:rPr lang="en-GB"/>
              <a:t>© Crown copyright 2014 Dstl</a:t>
            </a:r>
          </a:p>
        </p:txBody>
      </p:sp>
      <p:sp>
        <p:nvSpPr>
          <p:cNvPr id="4" name="Date Placeholder 3"/>
          <p:cNvSpPr>
            <a:spLocks noGrp="1"/>
          </p:cNvSpPr>
          <p:nvPr>
            <p:ph type="dt" sz="half" idx="14"/>
          </p:nvPr>
        </p:nvSpPr>
        <p:spPr/>
        <p:txBody>
          <a:bodyPr/>
          <a:lstStyle>
            <a:lvl1pPr>
              <a:defRPr/>
            </a:lvl1pPr>
          </a:lstStyle>
          <a:p>
            <a:pPr>
              <a:defRPr/>
            </a:pPr>
            <a:fld id="{64C95C0B-1536-4C86-92D6-C7A218B331C1}" type="datetime4">
              <a:rPr lang="en-GB"/>
              <a:pPr>
                <a:defRPr/>
              </a:pPr>
              <a:t>08 November 2016</a:t>
            </a:fld>
            <a:endParaRPr lang="en-GB" dirty="0"/>
          </a:p>
        </p:txBody>
      </p:sp>
    </p:spTree>
    <p:extLst>
      <p:ext uri="{BB962C8B-B14F-4D97-AF65-F5344CB8AC3E}">
        <p14:creationId xmlns:p14="http://schemas.microsoft.com/office/powerpoint/2010/main" val="18305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8640763" cy="5616575"/>
          </a:xfrm>
        </p:spPr>
        <p:txBody>
          <a:bodyPr rtlCol="0">
            <a:normAutofit/>
          </a:bodyPr>
          <a:lstStyle>
            <a:lvl1pPr marL="0" indent="0">
              <a:buNone/>
              <a:defRPr sz="3000"/>
            </a:lvl1pPr>
            <a:lvl2pPr marL="426659" indent="0">
              <a:buNone/>
              <a:defRPr sz="2600"/>
            </a:lvl2pPr>
            <a:lvl3pPr marL="853318" indent="0">
              <a:buNone/>
              <a:defRPr sz="2200"/>
            </a:lvl3pPr>
            <a:lvl4pPr marL="1279977" indent="0">
              <a:buNone/>
              <a:defRPr sz="1900"/>
            </a:lvl4pPr>
            <a:lvl5pPr marL="1706636" indent="0">
              <a:buNone/>
              <a:defRPr sz="1900"/>
            </a:lvl5pPr>
            <a:lvl6pPr marL="2133295" indent="0">
              <a:buNone/>
              <a:defRPr sz="1900"/>
            </a:lvl6pPr>
            <a:lvl7pPr marL="2559954" indent="0">
              <a:buNone/>
              <a:defRPr sz="1900"/>
            </a:lvl7pPr>
            <a:lvl8pPr marL="2986613" indent="0">
              <a:buNone/>
              <a:defRPr sz="1900"/>
            </a:lvl8pPr>
            <a:lvl9pPr marL="3413272" indent="0">
              <a:buNone/>
              <a:defRPr sz="1900"/>
            </a:lvl9pPr>
          </a:lstStyle>
          <a:p>
            <a:pPr lvl="0"/>
            <a:r>
              <a:rPr lang="en-US" noProof="0" smtClean="0"/>
              <a:t>Click icon to add picture</a:t>
            </a:r>
            <a:endParaRPr lang="en-GB" noProof="0" dirty="0"/>
          </a:p>
        </p:txBody>
      </p:sp>
      <p:sp>
        <p:nvSpPr>
          <p:cNvPr id="4" name="Text Placeholder 3"/>
          <p:cNvSpPr>
            <a:spLocks noGrp="1"/>
          </p:cNvSpPr>
          <p:nvPr>
            <p:ph type="body" sz="half" idx="2"/>
          </p:nvPr>
        </p:nvSpPr>
        <p:spPr>
          <a:xfrm>
            <a:off x="339147" y="4657626"/>
            <a:ext cx="8301616" cy="760520"/>
          </a:xfrm>
        </p:spPr>
        <p:txBody>
          <a:bodyPr>
            <a:normAutofit/>
          </a:bodyPr>
          <a:lstStyle>
            <a:lvl1pPr marL="0" indent="0">
              <a:lnSpc>
                <a:spcPct val="120000"/>
              </a:lnSpc>
              <a:spcBef>
                <a:spcPts val="300"/>
              </a:spcBef>
              <a:buNone/>
              <a:defRPr sz="2400"/>
            </a:lvl1pPr>
            <a:lvl2pPr marL="426659" indent="0">
              <a:buNone/>
              <a:defRPr sz="1100"/>
            </a:lvl2pPr>
            <a:lvl3pPr marL="853318" indent="0">
              <a:buNone/>
              <a:defRPr sz="900"/>
            </a:lvl3pPr>
            <a:lvl4pPr marL="1279977" indent="0">
              <a:buNone/>
              <a:defRPr sz="800"/>
            </a:lvl4pPr>
            <a:lvl5pPr marL="1706636" indent="0">
              <a:buNone/>
              <a:defRPr sz="800"/>
            </a:lvl5pPr>
            <a:lvl6pPr marL="2133295" indent="0">
              <a:buNone/>
              <a:defRPr sz="800"/>
            </a:lvl6pPr>
            <a:lvl7pPr marL="2559954" indent="0">
              <a:buNone/>
              <a:defRPr sz="800"/>
            </a:lvl7pPr>
            <a:lvl8pPr marL="2986613" indent="0">
              <a:buNone/>
              <a:defRPr sz="800"/>
            </a:lvl8pPr>
            <a:lvl9pPr marL="3413272" indent="0">
              <a:buNone/>
              <a:defRPr sz="800"/>
            </a:lvl9pPr>
          </a:lstStyle>
          <a:p>
            <a:pPr lvl="0"/>
            <a:r>
              <a:rPr lang="en-US" smtClean="0"/>
              <a:t>Click to edit Master text styles</a:t>
            </a:r>
          </a:p>
        </p:txBody>
      </p:sp>
      <p:sp>
        <p:nvSpPr>
          <p:cNvPr id="11"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5" name="Footer Placeholder 4"/>
          <p:cNvSpPr>
            <a:spLocks noGrp="1"/>
          </p:cNvSpPr>
          <p:nvPr>
            <p:ph type="ftr" sz="quarter" idx="13"/>
          </p:nvPr>
        </p:nvSpPr>
        <p:spPr/>
        <p:txBody>
          <a:bodyPr/>
          <a:lstStyle>
            <a:lvl1pPr>
              <a:defRPr/>
            </a:lvl1pPr>
          </a:lstStyle>
          <a:p>
            <a:pPr>
              <a:defRPr/>
            </a:pPr>
            <a:r>
              <a:rPr lang="en-GB"/>
              <a:t>© Crown copyright 2014 Dstl</a:t>
            </a:r>
          </a:p>
        </p:txBody>
      </p:sp>
      <p:sp>
        <p:nvSpPr>
          <p:cNvPr id="6" name="Date Placeholder 3"/>
          <p:cNvSpPr>
            <a:spLocks noGrp="1"/>
          </p:cNvSpPr>
          <p:nvPr>
            <p:ph type="dt" sz="half" idx="14"/>
          </p:nvPr>
        </p:nvSpPr>
        <p:spPr/>
        <p:txBody>
          <a:bodyPr/>
          <a:lstStyle>
            <a:lvl1pPr>
              <a:defRPr/>
            </a:lvl1pPr>
          </a:lstStyle>
          <a:p>
            <a:pPr>
              <a:defRPr/>
            </a:pPr>
            <a:fld id="{6141592A-E3E4-457A-AFD2-F7499AADADFE}" type="datetime4">
              <a:rPr lang="en-GB"/>
              <a:pPr>
                <a:defRPr/>
              </a:pPr>
              <a:t>08 November 2016</a:t>
            </a:fld>
            <a:endParaRPr lang="en-GB" dirty="0"/>
          </a:p>
        </p:txBody>
      </p:sp>
    </p:spTree>
    <p:extLst>
      <p:ext uri="{BB962C8B-B14F-4D97-AF65-F5344CB8AC3E}">
        <p14:creationId xmlns:p14="http://schemas.microsoft.com/office/powerpoint/2010/main" val="4052055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ad Chart (Four Quadrants)">
    <p:spTree>
      <p:nvGrpSpPr>
        <p:cNvPr id="1" name=""/>
        <p:cNvGrpSpPr/>
        <p:nvPr/>
      </p:nvGrpSpPr>
      <p:grpSpPr>
        <a:xfrm>
          <a:off x="0" y="0"/>
          <a:ext cx="0" cy="0"/>
          <a:chOff x="0" y="0"/>
          <a:chExt cx="0" cy="0"/>
        </a:xfrm>
      </p:grpSpPr>
      <p:sp>
        <p:nvSpPr>
          <p:cNvPr id="12" name="Content Placeholder 11"/>
          <p:cNvSpPr>
            <a:spLocks noGrp="1"/>
          </p:cNvSpPr>
          <p:nvPr>
            <p:ph sz="quarter" idx="12"/>
          </p:nvPr>
        </p:nvSpPr>
        <p:spPr>
          <a:xfrm>
            <a:off x="107913" y="3455988"/>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11"/>
          <p:cNvSpPr>
            <a:spLocks noGrp="1"/>
          </p:cNvSpPr>
          <p:nvPr>
            <p:ph sz="quarter" idx="13"/>
          </p:nvPr>
        </p:nvSpPr>
        <p:spPr>
          <a:xfrm>
            <a:off x="107913" y="1368425"/>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11"/>
          <p:cNvSpPr>
            <a:spLocks noGrp="1"/>
          </p:cNvSpPr>
          <p:nvPr>
            <p:ph sz="quarter" idx="14"/>
          </p:nvPr>
        </p:nvSpPr>
        <p:spPr>
          <a:xfrm>
            <a:off x="4319589" y="3455988"/>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7" name="Content Placeholder 11"/>
          <p:cNvSpPr>
            <a:spLocks noGrp="1"/>
          </p:cNvSpPr>
          <p:nvPr>
            <p:ph sz="quarter" idx="15"/>
          </p:nvPr>
        </p:nvSpPr>
        <p:spPr>
          <a:xfrm>
            <a:off x="4319589" y="1368425"/>
            <a:ext cx="4211674" cy="2087563"/>
          </a:xfrm>
          <a:ln w="12700">
            <a:solidFill>
              <a:schemeClr val="tx1"/>
            </a:solidFill>
          </a:ln>
        </p:spPr>
        <p:txBody>
          <a:bodyPr>
            <a:noAutofit/>
          </a:bodyPr>
          <a:lstStyle>
            <a:lvl1pPr marL="180000" indent="-180000">
              <a:lnSpc>
                <a:spcPct val="100000"/>
              </a:lnSpc>
              <a:spcBef>
                <a:spcPts val="300"/>
              </a:spcBef>
              <a:buNone/>
              <a:defRPr sz="800"/>
            </a:lvl1pPr>
            <a:lvl2pPr marL="360000" indent="-180000">
              <a:lnSpc>
                <a:spcPct val="100000"/>
              </a:lnSpc>
              <a:spcBef>
                <a:spcPts val="300"/>
              </a:spcBef>
              <a:buNone/>
              <a:defRPr sz="800"/>
            </a:lvl2pPr>
            <a:lvl3pPr marL="540000" indent="-180000">
              <a:lnSpc>
                <a:spcPct val="100000"/>
              </a:lnSpc>
              <a:spcBef>
                <a:spcPts val="300"/>
              </a:spcBef>
              <a:buNone/>
              <a:defRPr sz="800"/>
            </a:lvl3pPr>
            <a:lvl4pPr marL="720000" indent="-180000">
              <a:lnSpc>
                <a:spcPct val="100000"/>
              </a:lnSpc>
              <a:spcBef>
                <a:spcPts val="300"/>
              </a:spcBef>
              <a:buNone/>
              <a:defRPr sz="800"/>
            </a:lvl4pPr>
            <a:lvl5pPr marL="900000" indent="-180000">
              <a:lnSpc>
                <a:spcPct val="100000"/>
              </a:lnSpc>
              <a:spcBef>
                <a:spcPts val="300"/>
              </a:spcBef>
              <a:buNone/>
              <a:defRPr sz="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7" name="Text Placeholder 26"/>
          <p:cNvSpPr>
            <a:spLocks noGrp="1"/>
          </p:cNvSpPr>
          <p:nvPr>
            <p:ph type="body" sz="quarter" idx="16"/>
          </p:nvPr>
        </p:nvSpPr>
        <p:spPr>
          <a:xfrm>
            <a:off x="-1"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28" name="Text Placeholder 26"/>
          <p:cNvSpPr>
            <a:spLocks noGrp="1"/>
          </p:cNvSpPr>
          <p:nvPr>
            <p:ph type="body" sz="quarter" idx="17"/>
          </p:nvPr>
        </p:nvSpPr>
        <p:spPr>
          <a:xfrm>
            <a:off x="4321176"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0" name="Text Placeholder 7"/>
          <p:cNvSpPr>
            <a:spLocks noGrp="1"/>
          </p:cNvSpPr>
          <p:nvPr>
            <p:ph type="body" sz="quarter" idx="18"/>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9" name="Footer Placeholder 4"/>
          <p:cNvSpPr>
            <a:spLocks noGrp="1"/>
          </p:cNvSpPr>
          <p:nvPr>
            <p:ph type="ftr" sz="quarter" idx="19"/>
          </p:nvPr>
        </p:nvSpPr>
        <p:spPr/>
        <p:txBody>
          <a:bodyPr/>
          <a:lstStyle>
            <a:lvl1pPr>
              <a:defRPr/>
            </a:lvl1pPr>
          </a:lstStyle>
          <a:p>
            <a:pPr>
              <a:defRPr/>
            </a:pPr>
            <a:r>
              <a:rPr lang="en-GB"/>
              <a:t>© Crown copyright 2014 Dstl</a:t>
            </a:r>
          </a:p>
        </p:txBody>
      </p:sp>
      <p:sp>
        <p:nvSpPr>
          <p:cNvPr id="11" name="Date Placeholder 3"/>
          <p:cNvSpPr>
            <a:spLocks noGrp="1"/>
          </p:cNvSpPr>
          <p:nvPr>
            <p:ph type="dt" sz="half" idx="20"/>
          </p:nvPr>
        </p:nvSpPr>
        <p:spPr/>
        <p:txBody>
          <a:bodyPr/>
          <a:lstStyle>
            <a:lvl1pPr>
              <a:defRPr/>
            </a:lvl1pPr>
          </a:lstStyle>
          <a:p>
            <a:pPr>
              <a:defRPr/>
            </a:pPr>
            <a:fld id="{048DB55E-4530-4842-B571-1B7ABFF658F3}" type="datetime4">
              <a:rPr lang="en-GB"/>
              <a:pPr>
                <a:defRPr/>
              </a:pPr>
              <a:t>08 November 2016</a:t>
            </a:fld>
            <a:endParaRPr lang="en-GB" dirty="0"/>
          </a:p>
        </p:txBody>
      </p:sp>
    </p:spTree>
    <p:extLst>
      <p:ext uri="{BB962C8B-B14F-4D97-AF65-F5344CB8AC3E}">
        <p14:creationId xmlns:p14="http://schemas.microsoft.com/office/powerpoint/2010/main" val="28791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ad Chart (Single Quadrant)">
    <p:spTree>
      <p:nvGrpSpPr>
        <p:cNvPr id="1" name=""/>
        <p:cNvGrpSpPr/>
        <p:nvPr/>
      </p:nvGrpSpPr>
      <p:grpSpPr>
        <a:xfrm>
          <a:off x="0" y="0"/>
          <a:ext cx="0" cy="0"/>
          <a:chOff x="0" y="0"/>
          <a:chExt cx="0" cy="0"/>
        </a:xfrm>
      </p:grpSpPr>
      <p:sp>
        <p:nvSpPr>
          <p:cNvPr id="7" name="Content Placeholder 11"/>
          <p:cNvSpPr>
            <a:spLocks noGrp="1" noChangeAspect="1"/>
          </p:cNvSpPr>
          <p:nvPr>
            <p:ph sz="quarter" idx="13"/>
          </p:nvPr>
        </p:nvSpPr>
        <p:spPr>
          <a:xfrm>
            <a:off x="692586" y="1621712"/>
            <a:ext cx="7254000" cy="3595526"/>
          </a:xfrm>
          <a:ln w="12700">
            <a:solidFill>
              <a:schemeClr val="tx1"/>
            </a:solidFill>
          </a:ln>
        </p:spPr>
        <p:txBody>
          <a:bodyPr>
            <a:noAutofit/>
          </a:bodyPr>
          <a:lstStyle>
            <a:lvl1pPr marL="180000" indent="-180000">
              <a:lnSpc>
                <a:spcPct val="100000"/>
              </a:lnSpc>
              <a:spcBef>
                <a:spcPts val="300"/>
              </a:spcBef>
              <a:buNone/>
              <a:defRPr sz="1400"/>
            </a:lvl1pPr>
            <a:lvl2pPr marL="360000" indent="-180000">
              <a:lnSpc>
                <a:spcPct val="100000"/>
              </a:lnSpc>
              <a:spcBef>
                <a:spcPts val="300"/>
              </a:spcBef>
              <a:buNone/>
              <a:defRPr sz="1400"/>
            </a:lvl2pPr>
            <a:lvl3pPr marL="540000" indent="-180000">
              <a:lnSpc>
                <a:spcPct val="100000"/>
              </a:lnSpc>
              <a:spcBef>
                <a:spcPts val="300"/>
              </a:spcBef>
              <a:buNone/>
              <a:defRPr sz="1400"/>
            </a:lvl3pPr>
            <a:lvl4pPr marL="720000" indent="-180000">
              <a:lnSpc>
                <a:spcPct val="100000"/>
              </a:lnSpc>
              <a:spcBef>
                <a:spcPts val="300"/>
              </a:spcBef>
              <a:buNone/>
              <a:defRPr sz="1400"/>
            </a:lvl4pPr>
            <a:lvl5pPr marL="900000" indent="-180000">
              <a:lnSpc>
                <a:spcPct val="100000"/>
              </a:lnSpc>
              <a:spcBef>
                <a:spcPts val="300"/>
              </a:spcBef>
              <a:buNone/>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26"/>
          <p:cNvSpPr>
            <a:spLocks noGrp="1"/>
          </p:cNvSpPr>
          <p:nvPr>
            <p:ph type="body" sz="quarter" idx="16"/>
          </p:nvPr>
        </p:nvSpPr>
        <p:spPr>
          <a:xfrm>
            <a:off x="-1"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11" name="Text Placeholder 26"/>
          <p:cNvSpPr>
            <a:spLocks noGrp="1"/>
          </p:cNvSpPr>
          <p:nvPr>
            <p:ph type="body" sz="quarter" idx="17"/>
          </p:nvPr>
        </p:nvSpPr>
        <p:spPr>
          <a:xfrm>
            <a:off x="4321176" y="-1"/>
            <a:ext cx="4319587" cy="1368425"/>
          </a:xfrm>
        </p:spPr>
        <p:txBody>
          <a:bodyPr>
            <a:normAutofit/>
          </a:bodyPr>
          <a:lstStyle>
            <a:lvl1pPr marL="0" indent="0">
              <a:lnSpc>
                <a:spcPct val="100000"/>
              </a:lnSpc>
              <a:spcBef>
                <a:spcPts val="600"/>
              </a:spcBef>
              <a:buNone/>
              <a:defRPr sz="1400" b="1"/>
            </a:lvl1pPr>
          </a:lstStyle>
          <a:p>
            <a:pPr lvl="0"/>
            <a:r>
              <a:rPr lang="en-US" smtClean="0"/>
              <a:t>Click to edit Master text styles</a:t>
            </a:r>
          </a:p>
        </p:txBody>
      </p:sp>
      <p:sp>
        <p:nvSpPr>
          <p:cNvPr id="8" name="Text Placeholder 7"/>
          <p:cNvSpPr>
            <a:spLocks noGrp="1"/>
          </p:cNvSpPr>
          <p:nvPr>
            <p:ph type="body" sz="quarter" idx="12"/>
          </p:nvPr>
        </p:nvSpPr>
        <p:spPr>
          <a:xfrm>
            <a:off x="3132138" y="5616575"/>
            <a:ext cx="2374900" cy="863600"/>
          </a:xfrm>
        </p:spPr>
        <p:txBody>
          <a:bodyPr anchor="ctr">
            <a:normAutofit/>
          </a:bodyPr>
          <a:lstStyle>
            <a:lvl1pPr marL="0" indent="0" algn="ctr">
              <a:lnSpc>
                <a:spcPts val="2400"/>
              </a:lnSpc>
              <a:spcAft>
                <a:spcPts val="0"/>
              </a:spcAft>
              <a:buNone/>
              <a:defRPr sz="1600" cap="all" baseline="0">
                <a:solidFill>
                  <a:schemeClr val="bg1"/>
                </a:solidFill>
              </a:defRPr>
            </a:lvl1pPr>
          </a:lstStyle>
          <a:p>
            <a:pPr lvl="0"/>
            <a:r>
              <a:rPr lang="en-US" smtClean="0"/>
              <a:t>Click to edit Master text styles</a:t>
            </a:r>
          </a:p>
        </p:txBody>
      </p:sp>
      <p:sp>
        <p:nvSpPr>
          <p:cNvPr id="6" name="Footer Placeholder 4"/>
          <p:cNvSpPr>
            <a:spLocks noGrp="1"/>
          </p:cNvSpPr>
          <p:nvPr>
            <p:ph type="ftr" sz="quarter" idx="18"/>
          </p:nvPr>
        </p:nvSpPr>
        <p:spPr/>
        <p:txBody>
          <a:bodyPr/>
          <a:lstStyle>
            <a:lvl1pPr>
              <a:defRPr/>
            </a:lvl1pPr>
          </a:lstStyle>
          <a:p>
            <a:pPr>
              <a:defRPr/>
            </a:pPr>
            <a:r>
              <a:rPr lang="en-GB"/>
              <a:t>© Crown copyright 2014 Dstl</a:t>
            </a:r>
          </a:p>
        </p:txBody>
      </p:sp>
      <p:sp>
        <p:nvSpPr>
          <p:cNvPr id="9" name="Date Placeholder 3"/>
          <p:cNvSpPr>
            <a:spLocks noGrp="1"/>
          </p:cNvSpPr>
          <p:nvPr>
            <p:ph type="dt" sz="half" idx="19"/>
          </p:nvPr>
        </p:nvSpPr>
        <p:spPr/>
        <p:txBody>
          <a:bodyPr/>
          <a:lstStyle>
            <a:lvl1pPr>
              <a:defRPr/>
            </a:lvl1pPr>
          </a:lstStyle>
          <a:p>
            <a:pPr>
              <a:defRPr/>
            </a:pPr>
            <a:fld id="{B3609127-7F00-447B-8D94-1C43F89CF94D}" type="datetime4">
              <a:rPr lang="en-GB"/>
              <a:pPr>
                <a:defRPr/>
              </a:pPr>
              <a:t>08 November 2016</a:t>
            </a:fld>
            <a:endParaRPr lang="en-GB" dirty="0"/>
          </a:p>
        </p:txBody>
      </p:sp>
    </p:spTree>
    <p:extLst>
      <p:ext uri="{BB962C8B-B14F-4D97-AF65-F5344CB8AC3E}">
        <p14:creationId xmlns:p14="http://schemas.microsoft.com/office/powerpoint/2010/main" val="37892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4.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6" Type="http://schemas.openxmlformats.org/officeDocument/2006/relationships/image" Target="../media/image4.png"/><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3.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bwMode="hidden">
          <a:xfrm>
            <a:off x="0" y="5616575"/>
            <a:ext cx="8640763"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761" tIns="44880" rIns="89761" bIns="44880" anchor="ctr"/>
          <a:lstStyle/>
          <a:p>
            <a:pPr algn="ctr" defTabSz="853318" fontAlgn="auto">
              <a:spcBef>
                <a:spcPts val="0"/>
              </a:spcBef>
              <a:spcAft>
                <a:spcPts val="0"/>
              </a:spcAft>
              <a:defRPr/>
            </a:pPr>
            <a:endParaRPr lang="en-GB" dirty="0"/>
          </a:p>
        </p:txBody>
      </p:sp>
      <p:sp>
        <p:nvSpPr>
          <p:cNvPr id="1027" name="Title Placeholder 1"/>
          <p:cNvSpPr>
            <a:spLocks noGrp="1"/>
          </p:cNvSpPr>
          <p:nvPr>
            <p:ph type="title"/>
          </p:nvPr>
        </p:nvSpPr>
        <p:spPr bwMode="auto">
          <a:xfrm>
            <a:off x="431800" y="258763"/>
            <a:ext cx="7777163"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p>
            <a:pPr lvl="0"/>
            <a:r>
              <a:rPr lang="en-US" altLang="en-US" smtClean="0"/>
              <a:t>Click to edit Master title style</a:t>
            </a:r>
            <a:endParaRPr lang="en-GB" altLang="en-US" smtClean="0"/>
          </a:p>
        </p:txBody>
      </p:sp>
      <p:sp>
        <p:nvSpPr>
          <p:cNvPr id="1028" name="Text Placeholder 2"/>
          <p:cNvSpPr>
            <a:spLocks noGrp="1"/>
          </p:cNvSpPr>
          <p:nvPr>
            <p:ph type="body" idx="1"/>
          </p:nvPr>
        </p:nvSpPr>
        <p:spPr bwMode="auto">
          <a:xfrm>
            <a:off x="431800" y="1538288"/>
            <a:ext cx="7777163" cy="387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5" name="Footer Placeholder 4"/>
          <p:cNvSpPr>
            <a:spLocks noGrp="1"/>
          </p:cNvSpPr>
          <p:nvPr>
            <p:ph type="ftr" sz="quarter" idx="3"/>
          </p:nvPr>
        </p:nvSpPr>
        <p:spPr>
          <a:xfrm>
            <a:off x="1474788" y="6048375"/>
            <a:ext cx="1657350" cy="287338"/>
          </a:xfrm>
          <a:prstGeom prst="rect">
            <a:avLst/>
          </a:prstGeom>
        </p:spPr>
        <p:txBody>
          <a:bodyPr vert="horz" lIns="85332" tIns="42666" rIns="85332" bIns="42666" rtlCol="0" anchor="t"/>
          <a:lstStyle>
            <a:lvl1pPr algn="l" defTabSz="853318" fontAlgn="auto">
              <a:spcBef>
                <a:spcPts val="0"/>
              </a:spcBef>
              <a:spcAft>
                <a:spcPts val="0"/>
              </a:spcAft>
              <a:defRPr sz="800" b="1" smtClean="0">
                <a:solidFill>
                  <a:schemeClr val="bg1"/>
                </a:solidFill>
                <a:latin typeface="Arial" pitchFamily="34" charset="0"/>
                <a:cs typeface="Arial" pitchFamily="34" charset="0"/>
              </a:defRPr>
            </a:lvl1pPr>
          </a:lstStyle>
          <a:p>
            <a:pPr>
              <a:defRPr/>
            </a:pPr>
            <a:r>
              <a:rPr lang="en-GB"/>
              <a:t>© Crown copyright 2014 Dstl</a:t>
            </a:r>
          </a:p>
        </p:txBody>
      </p:sp>
      <p:sp>
        <p:nvSpPr>
          <p:cNvPr id="4" name="Date Placeholder 3"/>
          <p:cNvSpPr>
            <a:spLocks noGrp="1"/>
          </p:cNvSpPr>
          <p:nvPr>
            <p:ph type="dt" sz="half" idx="2"/>
          </p:nvPr>
        </p:nvSpPr>
        <p:spPr>
          <a:xfrm>
            <a:off x="1474788" y="5761038"/>
            <a:ext cx="1657350" cy="287337"/>
          </a:xfrm>
          <a:prstGeom prst="rect">
            <a:avLst/>
          </a:prstGeom>
        </p:spPr>
        <p:txBody>
          <a:bodyPr vert="horz" lIns="85332" tIns="42666" rIns="85332" bIns="42666" rtlCol="0" anchor="b"/>
          <a:lstStyle>
            <a:lvl1pPr algn="l" defTabSz="853318" fontAlgn="auto">
              <a:spcBef>
                <a:spcPts val="0"/>
              </a:spcBef>
              <a:spcAft>
                <a:spcPts val="0"/>
              </a:spcAft>
              <a:defRPr sz="800" b="1" smtClean="0">
                <a:solidFill>
                  <a:schemeClr val="bg1"/>
                </a:solidFill>
                <a:latin typeface="Arial" pitchFamily="34" charset="0"/>
                <a:cs typeface="Arial" pitchFamily="34" charset="0"/>
              </a:defRPr>
            </a:lvl1pPr>
          </a:lstStyle>
          <a:p>
            <a:pPr>
              <a:defRPr/>
            </a:pPr>
            <a:fld id="{B5BBC00B-FB34-4A36-8B33-69642304B917}" type="datetime4">
              <a:rPr lang="en-GB"/>
              <a:pPr>
                <a:defRPr/>
              </a:pPr>
              <a:t>08 November 2016</a:t>
            </a:fld>
            <a:endParaRPr lang="en-GB" dirty="0"/>
          </a:p>
        </p:txBody>
      </p:sp>
      <p:grpSp>
        <p:nvGrpSpPr>
          <p:cNvPr id="1031" name="Group 14"/>
          <p:cNvGrpSpPr>
            <a:grpSpLocks/>
          </p:cNvGrpSpPr>
          <p:nvPr/>
        </p:nvGrpSpPr>
        <p:grpSpPr bwMode="auto">
          <a:xfrm>
            <a:off x="177800" y="5781675"/>
            <a:ext cx="1241425" cy="576263"/>
            <a:chOff x="177800" y="5782383"/>
            <a:chExt cx="1241809" cy="576001"/>
          </a:xfrm>
        </p:grpSpPr>
        <p:pic>
          <p:nvPicPr>
            <p:cNvPr id="1035" name="Picture 14" descr="\\rnet.dstl.gov.uk\home\921756d\my documents\My Pictures\Logos &amp; Crests\dstl-logo-trans-black.png"/>
            <p:cNvPicPr>
              <a:picLocks noChangeAspect="1" noChangeArrowheads="1"/>
            </p:cNvPicPr>
            <p:nvPr/>
          </p:nvPicPr>
          <p:blipFill>
            <a:blip r:embed="rId13" cstate="print">
              <a:extLst>
                <a:ext uri="{28A0092B-C50C-407E-A947-70E740481C1C}">
                  <a14:useLocalDpi xmlns:a14="http://schemas.microsoft.com/office/drawing/2010/main"/>
                </a:ext>
              </a:extLst>
            </a:blip>
            <a:srcRect/>
            <a:stretch>
              <a:fillRect/>
            </a:stretch>
          </p:blipFill>
          <p:spPr bwMode="auto">
            <a:xfrm>
              <a:off x="177800" y="5782384"/>
              <a:ext cx="1241809"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rnet.dstl.gov.uk\home\921756d\my documents\My Pictures\Logos &amp; Crests\dstl-logo-trans-white.png"/>
            <p:cNvPicPr>
              <a:picLocks noChangeAspect="1" noChangeArrowheads="1"/>
            </p:cNvPicPr>
            <p:nvPr/>
          </p:nvPicPr>
          <p:blipFill>
            <a:blip r:embed="rId14" cstate="print">
              <a:extLst>
                <a:ext uri="{28A0092B-C50C-407E-A947-70E740481C1C}">
                  <a14:useLocalDpi xmlns:a14="http://schemas.microsoft.com/office/drawing/2010/main"/>
                </a:ext>
              </a:extLst>
            </a:blip>
            <a:srcRect/>
            <a:stretch>
              <a:fillRect/>
            </a:stretch>
          </p:blipFill>
          <p:spPr bwMode="hidden">
            <a:xfrm>
              <a:off x="177800" y="5782383"/>
              <a:ext cx="1241809"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32" name="Group 17"/>
          <p:cNvGrpSpPr>
            <a:grpSpLocks/>
          </p:cNvGrpSpPr>
          <p:nvPr/>
        </p:nvGrpSpPr>
        <p:grpSpPr bwMode="auto">
          <a:xfrm>
            <a:off x="7685088" y="5784850"/>
            <a:ext cx="773112" cy="576263"/>
            <a:chOff x="7684553" y="5784298"/>
            <a:chExt cx="772854" cy="576467"/>
          </a:xfrm>
        </p:grpSpPr>
        <p:pic>
          <p:nvPicPr>
            <p:cNvPr id="1033" name="Picture 12" descr="\\rnet.dstl.gov.uk\home\921756d\my documents\My Pictures\Logos &amp; Crests\MOD\MOD_BLACK_AW.PNG"/>
            <p:cNvPicPr>
              <a:picLocks noChangeAspect="1" noChangeArrowheads="1"/>
            </p:cNvPicPr>
            <p:nvPr/>
          </p:nvPicPr>
          <p:blipFill>
            <a:blip r:embed="rId15" cstate="print">
              <a:extLst>
                <a:ext uri="{28A0092B-C50C-407E-A947-70E740481C1C}">
                  <a14:useLocalDpi xmlns:a14="http://schemas.microsoft.com/office/drawing/2010/main"/>
                </a:ext>
              </a:extLst>
            </a:blip>
            <a:srcRect/>
            <a:stretch>
              <a:fillRect/>
            </a:stretch>
          </p:blipFill>
          <p:spPr bwMode="auto">
            <a:xfrm>
              <a:off x="7684553" y="5784298"/>
              <a:ext cx="772627"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1" descr="\\rnet.dstl.gov.uk\home\921756d\my documents\My Pictures\Logos &amp; Crests\MOD\MOD_WHITE_AW.PNG"/>
            <p:cNvPicPr>
              <a:picLocks noChangeAspect="1" noChangeArrowheads="1"/>
            </p:cNvPicPr>
            <p:nvPr/>
          </p:nvPicPr>
          <p:blipFill>
            <a:blip r:embed="rId16" cstate="print">
              <a:extLst>
                <a:ext uri="{28A0092B-C50C-407E-A947-70E740481C1C}">
                  <a14:useLocalDpi xmlns:a14="http://schemas.microsoft.com/office/drawing/2010/main"/>
                </a:ext>
              </a:extLst>
            </a:blip>
            <a:srcRect/>
            <a:stretch>
              <a:fillRect/>
            </a:stretch>
          </p:blipFill>
          <p:spPr bwMode="hidden">
            <a:xfrm>
              <a:off x="7684780" y="5784765"/>
              <a:ext cx="772627"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55" r:id="rId11"/>
  </p:sldLayoutIdLst>
  <p:hf sldNum="0" hdr="0"/>
  <p:txStyles>
    <p:titleStyle>
      <a:lvl1pPr algn="l" defTabSz="852488" rtl="0" eaLnBrk="1" fontAlgn="base" hangingPunct="1">
        <a:lnSpc>
          <a:spcPct val="120000"/>
        </a:lnSpc>
        <a:spcBef>
          <a:spcPct val="0"/>
        </a:spcBef>
        <a:spcAft>
          <a:spcPct val="0"/>
        </a:spcAft>
        <a:defRPr sz="3600" b="1" kern="1200">
          <a:solidFill>
            <a:schemeClr val="tx1"/>
          </a:solidFill>
          <a:latin typeface="Arial" pitchFamily="34" charset="0"/>
          <a:ea typeface="+mj-ea"/>
          <a:cs typeface="Arial" pitchFamily="34" charset="0"/>
        </a:defRPr>
      </a:lvl1pPr>
      <a:lvl2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2pPr>
      <a:lvl3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3pPr>
      <a:lvl4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4pPr>
      <a:lvl5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5pPr>
      <a:lvl6pPr marL="4572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6pPr>
      <a:lvl7pPr marL="9144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7pPr>
      <a:lvl8pPr marL="13716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8pPr>
      <a:lvl9pPr marL="18288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9pPr>
    </p:titleStyle>
    <p:bodyStyle>
      <a:lvl1pPr marL="319088" indent="-319088" algn="l" defTabSz="85248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2150" indent="-265113"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5213" indent="-212725"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92250"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9288"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6625"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3284"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9943"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26602"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853318" rtl="0" eaLnBrk="1" latinLnBrk="0" hangingPunct="1">
        <a:defRPr sz="1700" kern="1200">
          <a:solidFill>
            <a:schemeClr val="tx1"/>
          </a:solidFill>
          <a:latin typeface="+mn-lt"/>
          <a:ea typeface="+mn-ea"/>
          <a:cs typeface="+mn-cs"/>
        </a:defRPr>
      </a:lvl1pPr>
      <a:lvl2pPr marL="426659" algn="l" defTabSz="853318" rtl="0" eaLnBrk="1" latinLnBrk="0" hangingPunct="1">
        <a:defRPr sz="1700" kern="1200">
          <a:solidFill>
            <a:schemeClr val="tx1"/>
          </a:solidFill>
          <a:latin typeface="+mn-lt"/>
          <a:ea typeface="+mn-ea"/>
          <a:cs typeface="+mn-cs"/>
        </a:defRPr>
      </a:lvl2pPr>
      <a:lvl3pPr marL="853318" algn="l" defTabSz="853318" rtl="0" eaLnBrk="1" latinLnBrk="0" hangingPunct="1">
        <a:defRPr sz="1700" kern="1200">
          <a:solidFill>
            <a:schemeClr val="tx1"/>
          </a:solidFill>
          <a:latin typeface="+mn-lt"/>
          <a:ea typeface="+mn-ea"/>
          <a:cs typeface="+mn-cs"/>
        </a:defRPr>
      </a:lvl3pPr>
      <a:lvl4pPr marL="1279977" algn="l" defTabSz="853318" rtl="0" eaLnBrk="1" latinLnBrk="0" hangingPunct="1">
        <a:defRPr sz="1700" kern="1200">
          <a:solidFill>
            <a:schemeClr val="tx1"/>
          </a:solidFill>
          <a:latin typeface="+mn-lt"/>
          <a:ea typeface="+mn-ea"/>
          <a:cs typeface="+mn-cs"/>
        </a:defRPr>
      </a:lvl4pPr>
      <a:lvl5pPr marL="1706636" algn="l" defTabSz="853318" rtl="0" eaLnBrk="1" latinLnBrk="0" hangingPunct="1">
        <a:defRPr sz="1700" kern="1200">
          <a:solidFill>
            <a:schemeClr val="tx1"/>
          </a:solidFill>
          <a:latin typeface="+mn-lt"/>
          <a:ea typeface="+mn-ea"/>
          <a:cs typeface="+mn-cs"/>
        </a:defRPr>
      </a:lvl5pPr>
      <a:lvl6pPr marL="2133295" algn="l" defTabSz="853318" rtl="0" eaLnBrk="1" latinLnBrk="0" hangingPunct="1">
        <a:defRPr sz="1700" kern="1200">
          <a:solidFill>
            <a:schemeClr val="tx1"/>
          </a:solidFill>
          <a:latin typeface="+mn-lt"/>
          <a:ea typeface="+mn-ea"/>
          <a:cs typeface="+mn-cs"/>
        </a:defRPr>
      </a:lvl6pPr>
      <a:lvl7pPr marL="2559954" algn="l" defTabSz="853318" rtl="0" eaLnBrk="1" latinLnBrk="0" hangingPunct="1">
        <a:defRPr sz="1700" kern="1200">
          <a:solidFill>
            <a:schemeClr val="tx1"/>
          </a:solidFill>
          <a:latin typeface="+mn-lt"/>
          <a:ea typeface="+mn-ea"/>
          <a:cs typeface="+mn-cs"/>
        </a:defRPr>
      </a:lvl7pPr>
      <a:lvl8pPr marL="2986613" algn="l" defTabSz="853318" rtl="0" eaLnBrk="1" latinLnBrk="0" hangingPunct="1">
        <a:defRPr sz="1700" kern="1200">
          <a:solidFill>
            <a:schemeClr val="tx1"/>
          </a:solidFill>
          <a:latin typeface="+mn-lt"/>
          <a:ea typeface="+mn-ea"/>
          <a:cs typeface="+mn-cs"/>
        </a:defRPr>
      </a:lvl8pPr>
      <a:lvl9pPr marL="3413272" algn="l" defTabSz="853318"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bwMode="hidden">
          <a:xfrm>
            <a:off x="9" y="5616575"/>
            <a:ext cx="8640763"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569" tIns="44783" rIns="89569" bIns="44783" anchor="ctr"/>
          <a:lstStyle/>
          <a:p>
            <a:pPr algn="ctr" defTabSz="851498" fontAlgn="auto">
              <a:spcBef>
                <a:spcPts val="0"/>
              </a:spcBef>
              <a:spcAft>
                <a:spcPts val="0"/>
              </a:spcAft>
              <a:defRPr/>
            </a:pPr>
            <a:endParaRPr lang="en-GB" dirty="0">
              <a:solidFill>
                <a:prstClr val="white"/>
              </a:solidFill>
            </a:endParaRPr>
          </a:p>
        </p:txBody>
      </p:sp>
      <p:sp>
        <p:nvSpPr>
          <p:cNvPr id="1027" name="Title Placeholder 1"/>
          <p:cNvSpPr>
            <a:spLocks noGrp="1"/>
          </p:cNvSpPr>
          <p:nvPr>
            <p:ph type="title"/>
          </p:nvPr>
        </p:nvSpPr>
        <p:spPr bwMode="auto">
          <a:xfrm>
            <a:off x="431809" y="258763"/>
            <a:ext cx="7777163" cy="1081087"/>
          </a:xfrm>
          <a:prstGeom prst="rect">
            <a:avLst/>
          </a:prstGeom>
          <a:noFill/>
          <a:ln w="9525">
            <a:noFill/>
            <a:miter lim="800000"/>
            <a:headEnd/>
            <a:tailEnd/>
          </a:ln>
        </p:spPr>
        <p:txBody>
          <a:bodyPr vert="horz" wrap="square" lIns="85151" tIns="42575" rIns="85151" bIns="42575" numCol="1" anchor="t" anchorCtr="0" compatLnSpc="1">
            <a:prstTxWarp prst="textNoShape">
              <a:avLst/>
            </a:prstTxWarp>
          </a:bodyPr>
          <a:lstStyle/>
          <a:p>
            <a:pPr lvl="0"/>
            <a:r>
              <a:rPr lang="en-US" smtClean="0"/>
              <a:t>Click to edit Master title style</a:t>
            </a:r>
            <a:endParaRPr lang="en-GB" smtClean="0"/>
          </a:p>
        </p:txBody>
      </p:sp>
      <p:sp>
        <p:nvSpPr>
          <p:cNvPr id="1028" name="Text Placeholder 2"/>
          <p:cNvSpPr>
            <a:spLocks noGrp="1"/>
          </p:cNvSpPr>
          <p:nvPr>
            <p:ph type="body" idx="1"/>
          </p:nvPr>
        </p:nvSpPr>
        <p:spPr bwMode="auto">
          <a:xfrm>
            <a:off x="431809" y="1538288"/>
            <a:ext cx="7777163" cy="3879850"/>
          </a:xfrm>
          <a:prstGeom prst="rect">
            <a:avLst/>
          </a:prstGeom>
          <a:noFill/>
          <a:ln w="9525">
            <a:noFill/>
            <a:miter lim="800000"/>
            <a:headEnd/>
            <a:tailEnd/>
          </a:ln>
        </p:spPr>
        <p:txBody>
          <a:bodyPr vert="horz" wrap="square" lIns="85151" tIns="42575" rIns="85151" bIns="4257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5" name="Footer Placeholder 4"/>
          <p:cNvSpPr>
            <a:spLocks noGrp="1"/>
          </p:cNvSpPr>
          <p:nvPr>
            <p:ph type="ftr" sz="quarter" idx="3"/>
          </p:nvPr>
        </p:nvSpPr>
        <p:spPr>
          <a:xfrm>
            <a:off x="1474788" y="6048375"/>
            <a:ext cx="1657350" cy="287338"/>
          </a:xfrm>
          <a:prstGeom prst="rect">
            <a:avLst/>
          </a:prstGeom>
        </p:spPr>
        <p:txBody>
          <a:bodyPr vert="horz" lIns="85151" tIns="42575" rIns="85151" bIns="42575" rtlCol="0" anchor="t"/>
          <a:lstStyle>
            <a:lvl1pPr algn="l" defTabSz="851498" fontAlgn="auto">
              <a:spcBef>
                <a:spcPts val="0"/>
              </a:spcBef>
              <a:spcAft>
                <a:spcPts val="0"/>
              </a:spcAft>
              <a:defRPr sz="800" b="1">
                <a:solidFill>
                  <a:schemeClr val="bg1"/>
                </a:solidFill>
                <a:latin typeface="Arial" pitchFamily="34" charset="0"/>
                <a:cs typeface="Arial" pitchFamily="34" charset="0"/>
              </a:defRPr>
            </a:lvl1pPr>
          </a:lstStyle>
          <a:p>
            <a:pPr>
              <a:defRPr/>
            </a:pPr>
            <a:r>
              <a:rPr lang="en-GB">
                <a:solidFill>
                  <a:prstClr val="white"/>
                </a:solidFill>
              </a:rPr>
              <a:t>© Crown copyright 2013 Dstl</a:t>
            </a:r>
          </a:p>
        </p:txBody>
      </p:sp>
      <p:sp>
        <p:nvSpPr>
          <p:cNvPr id="4" name="Date Placeholder 3"/>
          <p:cNvSpPr>
            <a:spLocks noGrp="1"/>
          </p:cNvSpPr>
          <p:nvPr>
            <p:ph type="dt" sz="half" idx="2"/>
          </p:nvPr>
        </p:nvSpPr>
        <p:spPr>
          <a:xfrm>
            <a:off x="1474788" y="5761038"/>
            <a:ext cx="1657350" cy="287337"/>
          </a:xfrm>
          <a:prstGeom prst="rect">
            <a:avLst/>
          </a:prstGeom>
        </p:spPr>
        <p:txBody>
          <a:bodyPr vert="horz" lIns="85151" tIns="42575" rIns="85151" bIns="42575" rtlCol="0" anchor="b"/>
          <a:lstStyle>
            <a:lvl1pPr algn="l" defTabSz="851498" fontAlgn="auto">
              <a:spcBef>
                <a:spcPts val="0"/>
              </a:spcBef>
              <a:spcAft>
                <a:spcPts val="0"/>
              </a:spcAft>
              <a:defRPr sz="800" b="1">
                <a:solidFill>
                  <a:schemeClr val="bg1"/>
                </a:solidFill>
                <a:latin typeface="Arial" pitchFamily="34" charset="0"/>
                <a:cs typeface="Arial" pitchFamily="34" charset="0"/>
              </a:defRPr>
            </a:lvl1pPr>
          </a:lstStyle>
          <a:p>
            <a:pPr>
              <a:defRPr/>
            </a:pPr>
            <a:fld id="{CAD3B08A-1DEC-42AE-B010-CE3483C62005}" type="datetime4">
              <a:rPr lang="en-GB">
                <a:solidFill>
                  <a:prstClr val="white"/>
                </a:solidFill>
              </a:rPr>
              <a:pPr>
                <a:defRPr/>
              </a:pPr>
              <a:t>08 November 2016</a:t>
            </a:fld>
            <a:endParaRPr lang="en-GB" dirty="0">
              <a:solidFill>
                <a:prstClr val="white"/>
              </a:solidFill>
            </a:endParaRPr>
          </a:p>
        </p:txBody>
      </p:sp>
      <p:grpSp>
        <p:nvGrpSpPr>
          <p:cNvPr id="1031" name="Group 14"/>
          <p:cNvGrpSpPr>
            <a:grpSpLocks/>
          </p:cNvGrpSpPr>
          <p:nvPr/>
        </p:nvGrpSpPr>
        <p:grpSpPr bwMode="auto">
          <a:xfrm>
            <a:off x="177820" y="5781682"/>
            <a:ext cx="1241425" cy="576263"/>
            <a:chOff x="177800" y="5782383"/>
            <a:chExt cx="1241809" cy="576001"/>
          </a:xfrm>
        </p:grpSpPr>
        <p:pic>
          <p:nvPicPr>
            <p:cNvPr id="1035" name="Picture 14" descr="\\rnet.dstl.gov.uk\home\921756d\my documents\My Pictures\Logos &amp; Crests\dstl-logo-trans-black.png"/>
            <p:cNvPicPr>
              <a:picLocks noChangeAspect="1" noChangeArrowheads="1"/>
            </p:cNvPicPr>
            <p:nvPr/>
          </p:nvPicPr>
          <p:blipFill>
            <a:blip r:embed="rId13" cstate="print">
              <a:extLst>
                <a:ext uri="{28A0092B-C50C-407E-A947-70E740481C1C}">
                  <a14:useLocalDpi xmlns:a14="http://schemas.microsoft.com/office/drawing/2010/main"/>
                </a:ext>
              </a:extLst>
            </a:blip>
            <a:srcRect/>
            <a:stretch>
              <a:fillRect/>
            </a:stretch>
          </p:blipFill>
          <p:spPr bwMode="auto">
            <a:xfrm>
              <a:off x="177800" y="5782384"/>
              <a:ext cx="1241809" cy="576000"/>
            </a:xfrm>
            <a:prstGeom prst="rect">
              <a:avLst/>
            </a:prstGeom>
            <a:noFill/>
            <a:ln w="9525">
              <a:noFill/>
              <a:miter lim="800000"/>
              <a:headEnd/>
              <a:tailEnd/>
            </a:ln>
          </p:spPr>
        </p:pic>
        <p:pic>
          <p:nvPicPr>
            <p:cNvPr id="1036" name="Picture 13" descr="\\rnet.dstl.gov.uk\home\921756d\my documents\My Pictures\Logos &amp; Crests\dstl-logo-trans-white.png"/>
            <p:cNvPicPr>
              <a:picLocks noChangeAspect="1" noChangeArrowheads="1"/>
            </p:cNvPicPr>
            <p:nvPr/>
          </p:nvPicPr>
          <p:blipFill>
            <a:blip r:embed="rId14" cstate="print">
              <a:extLst>
                <a:ext uri="{28A0092B-C50C-407E-A947-70E740481C1C}">
                  <a14:useLocalDpi xmlns:a14="http://schemas.microsoft.com/office/drawing/2010/main"/>
                </a:ext>
              </a:extLst>
            </a:blip>
            <a:srcRect/>
            <a:stretch>
              <a:fillRect/>
            </a:stretch>
          </p:blipFill>
          <p:spPr bwMode="hidden">
            <a:xfrm>
              <a:off x="177800" y="5782383"/>
              <a:ext cx="1241809" cy="576000"/>
            </a:xfrm>
            <a:prstGeom prst="rect">
              <a:avLst/>
            </a:prstGeom>
            <a:noFill/>
            <a:ln w="9525">
              <a:noFill/>
              <a:miter lim="800000"/>
              <a:headEnd/>
              <a:tailEnd/>
            </a:ln>
          </p:spPr>
        </p:pic>
      </p:grpSp>
      <p:grpSp>
        <p:nvGrpSpPr>
          <p:cNvPr id="1032" name="Group 17"/>
          <p:cNvGrpSpPr>
            <a:grpSpLocks/>
          </p:cNvGrpSpPr>
          <p:nvPr/>
        </p:nvGrpSpPr>
        <p:grpSpPr bwMode="auto">
          <a:xfrm>
            <a:off x="7685088" y="5784855"/>
            <a:ext cx="773112" cy="576263"/>
            <a:chOff x="7684553" y="5784298"/>
            <a:chExt cx="772854" cy="576467"/>
          </a:xfrm>
        </p:grpSpPr>
        <p:pic>
          <p:nvPicPr>
            <p:cNvPr id="1033" name="Picture 12" descr="\\rnet.dstl.gov.uk\home\921756d\my documents\My Pictures\Logos &amp; Crests\MOD\MOD_BLACK_AW.PNG"/>
            <p:cNvPicPr>
              <a:picLocks noChangeAspect="1" noChangeArrowheads="1"/>
            </p:cNvPicPr>
            <p:nvPr/>
          </p:nvPicPr>
          <p:blipFill>
            <a:blip r:embed="rId15" cstate="print">
              <a:extLst>
                <a:ext uri="{28A0092B-C50C-407E-A947-70E740481C1C}">
                  <a14:useLocalDpi xmlns:a14="http://schemas.microsoft.com/office/drawing/2010/main"/>
                </a:ext>
              </a:extLst>
            </a:blip>
            <a:srcRect/>
            <a:stretch>
              <a:fillRect/>
            </a:stretch>
          </p:blipFill>
          <p:spPr bwMode="auto">
            <a:xfrm>
              <a:off x="7684553" y="5784298"/>
              <a:ext cx="772627" cy="576000"/>
            </a:xfrm>
            <a:prstGeom prst="rect">
              <a:avLst/>
            </a:prstGeom>
            <a:noFill/>
            <a:ln w="9525">
              <a:noFill/>
              <a:miter lim="800000"/>
              <a:headEnd/>
              <a:tailEnd/>
            </a:ln>
          </p:spPr>
        </p:pic>
        <p:pic>
          <p:nvPicPr>
            <p:cNvPr id="1034" name="Picture 11" descr="\\rnet.dstl.gov.uk\home\921756d\my documents\My Pictures\Logos &amp; Crests\MOD\MOD_WHITE_AW.PNG"/>
            <p:cNvPicPr>
              <a:picLocks noChangeAspect="1" noChangeArrowheads="1"/>
            </p:cNvPicPr>
            <p:nvPr/>
          </p:nvPicPr>
          <p:blipFill>
            <a:blip r:embed="rId16" cstate="print">
              <a:extLst>
                <a:ext uri="{28A0092B-C50C-407E-A947-70E740481C1C}">
                  <a14:useLocalDpi xmlns:a14="http://schemas.microsoft.com/office/drawing/2010/main"/>
                </a:ext>
              </a:extLst>
            </a:blip>
            <a:srcRect/>
            <a:stretch>
              <a:fillRect/>
            </a:stretch>
          </p:blipFill>
          <p:spPr bwMode="hidden">
            <a:xfrm>
              <a:off x="7684780" y="5784765"/>
              <a:ext cx="772627" cy="576000"/>
            </a:xfrm>
            <a:prstGeom prst="rect">
              <a:avLst/>
            </a:prstGeom>
            <a:noFill/>
            <a:ln w="9525">
              <a:noFill/>
              <a:miter lim="800000"/>
              <a:headEnd/>
              <a:tailEnd/>
            </a:ln>
          </p:spPr>
        </p:pic>
      </p:grpSp>
    </p:spTree>
    <p:extLst>
      <p:ext uri="{BB962C8B-B14F-4D97-AF65-F5344CB8AC3E}">
        <p14:creationId xmlns:p14="http://schemas.microsoft.com/office/powerpoint/2010/main" val="2995698572"/>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sldNum="0" hdr="0"/>
  <p:txStyles>
    <p:titleStyle>
      <a:lvl1pPr algn="l" defTabSz="850668" rtl="0" eaLnBrk="1" fontAlgn="base" hangingPunct="1">
        <a:lnSpc>
          <a:spcPct val="120000"/>
        </a:lnSpc>
        <a:spcBef>
          <a:spcPct val="0"/>
        </a:spcBef>
        <a:spcAft>
          <a:spcPct val="0"/>
        </a:spcAft>
        <a:defRPr sz="3600" b="1" kern="1200">
          <a:solidFill>
            <a:schemeClr val="tx1"/>
          </a:solidFill>
          <a:latin typeface="Arial" pitchFamily="34" charset="0"/>
          <a:ea typeface="+mj-ea"/>
          <a:cs typeface="Arial" pitchFamily="34" charset="0"/>
        </a:defRPr>
      </a:lvl1pPr>
      <a:lvl2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2pPr>
      <a:lvl3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3pPr>
      <a:lvl4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4pPr>
      <a:lvl5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5pPr>
      <a:lvl6pPr marL="456224" algn="l" defTabSz="850668" rtl="0" eaLnBrk="1" fontAlgn="base" hangingPunct="1">
        <a:lnSpc>
          <a:spcPts val="4347"/>
        </a:lnSpc>
        <a:spcBef>
          <a:spcPct val="0"/>
        </a:spcBef>
        <a:spcAft>
          <a:spcPct val="0"/>
        </a:spcAft>
        <a:defRPr sz="2800" b="1">
          <a:solidFill>
            <a:schemeClr val="tx1"/>
          </a:solidFill>
          <a:latin typeface="Arial" charset="0"/>
          <a:cs typeface="Arial" charset="0"/>
        </a:defRPr>
      </a:lvl6pPr>
      <a:lvl7pPr marL="912449" algn="l" defTabSz="850668" rtl="0" eaLnBrk="1" fontAlgn="base" hangingPunct="1">
        <a:lnSpc>
          <a:spcPts val="4347"/>
        </a:lnSpc>
        <a:spcBef>
          <a:spcPct val="0"/>
        </a:spcBef>
        <a:spcAft>
          <a:spcPct val="0"/>
        </a:spcAft>
        <a:defRPr sz="2800" b="1">
          <a:solidFill>
            <a:schemeClr val="tx1"/>
          </a:solidFill>
          <a:latin typeface="Arial" charset="0"/>
          <a:cs typeface="Arial" charset="0"/>
        </a:defRPr>
      </a:lvl7pPr>
      <a:lvl8pPr marL="1368678" algn="l" defTabSz="850668" rtl="0" eaLnBrk="1" fontAlgn="base" hangingPunct="1">
        <a:lnSpc>
          <a:spcPts val="4347"/>
        </a:lnSpc>
        <a:spcBef>
          <a:spcPct val="0"/>
        </a:spcBef>
        <a:spcAft>
          <a:spcPct val="0"/>
        </a:spcAft>
        <a:defRPr sz="2800" b="1">
          <a:solidFill>
            <a:schemeClr val="tx1"/>
          </a:solidFill>
          <a:latin typeface="Arial" charset="0"/>
          <a:cs typeface="Arial" charset="0"/>
        </a:defRPr>
      </a:lvl8pPr>
      <a:lvl9pPr marL="1824896" algn="l" defTabSz="850668" rtl="0" eaLnBrk="1" fontAlgn="base" hangingPunct="1">
        <a:lnSpc>
          <a:spcPts val="4347"/>
        </a:lnSpc>
        <a:spcBef>
          <a:spcPct val="0"/>
        </a:spcBef>
        <a:spcAft>
          <a:spcPct val="0"/>
        </a:spcAft>
        <a:defRPr sz="2800" b="1">
          <a:solidFill>
            <a:schemeClr val="tx1"/>
          </a:solidFill>
          <a:latin typeface="Arial" charset="0"/>
          <a:cs typeface="Arial" charset="0"/>
        </a:defRPr>
      </a:lvl9pPr>
    </p:titleStyle>
    <p:bodyStyle>
      <a:lvl1pPr marL="318408" indent="-318408" algn="l" defTabSz="85066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0673" indent="-264547" algn="l" defTabSz="85066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2939" indent="-212272" algn="l" defTabSz="85066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89066" indent="-212272" algn="l" defTabSz="85066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5191" indent="-212272" algn="l" defTabSz="85066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1616"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67365"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3112"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18862"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851498" rtl="0" eaLnBrk="1" latinLnBrk="0" hangingPunct="1">
        <a:defRPr sz="1700" kern="1200">
          <a:solidFill>
            <a:schemeClr val="tx1"/>
          </a:solidFill>
          <a:latin typeface="+mn-lt"/>
          <a:ea typeface="+mn-ea"/>
          <a:cs typeface="+mn-cs"/>
        </a:defRPr>
      </a:lvl1pPr>
      <a:lvl2pPr marL="425746" algn="l" defTabSz="851498" rtl="0" eaLnBrk="1" latinLnBrk="0" hangingPunct="1">
        <a:defRPr sz="1700" kern="1200">
          <a:solidFill>
            <a:schemeClr val="tx1"/>
          </a:solidFill>
          <a:latin typeface="+mn-lt"/>
          <a:ea typeface="+mn-ea"/>
          <a:cs typeface="+mn-cs"/>
        </a:defRPr>
      </a:lvl2pPr>
      <a:lvl3pPr marL="851498" algn="l" defTabSz="851498" rtl="0" eaLnBrk="1" latinLnBrk="0" hangingPunct="1">
        <a:defRPr sz="1700" kern="1200">
          <a:solidFill>
            <a:schemeClr val="tx1"/>
          </a:solidFill>
          <a:latin typeface="+mn-lt"/>
          <a:ea typeface="+mn-ea"/>
          <a:cs typeface="+mn-cs"/>
        </a:defRPr>
      </a:lvl3pPr>
      <a:lvl4pPr marL="1277239" algn="l" defTabSz="851498" rtl="0" eaLnBrk="1" latinLnBrk="0" hangingPunct="1">
        <a:defRPr sz="1700" kern="1200">
          <a:solidFill>
            <a:schemeClr val="tx1"/>
          </a:solidFill>
          <a:latin typeface="+mn-lt"/>
          <a:ea typeface="+mn-ea"/>
          <a:cs typeface="+mn-cs"/>
        </a:defRPr>
      </a:lvl4pPr>
      <a:lvl5pPr marL="1702994" algn="l" defTabSz="851498" rtl="0" eaLnBrk="1" latinLnBrk="0" hangingPunct="1">
        <a:defRPr sz="1700" kern="1200">
          <a:solidFill>
            <a:schemeClr val="tx1"/>
          </a:solidFill>
          <a:latin typeface="+mn-lt"/>
          <a:ea typeface="+mn-ea"/>
          <a:cs typeface="+mn-cs"/>
        </a:defRPr>
      </a:lvl5pPr>
      <a:lvl6pPr marL="2128741" algn="l" defTabSz="851498" rtl="0" eaLnBrk="1" latinLnBrk="0" hangingPunct="1">
        <a:defRPr sz="1700" kern="1200">
          <a:solidFill>
            <a:schemeClr val="tx1"/>
          </a:solidFill>
          <a:latin typeface="+mn-lt"/>
          <a:ea typeface="+mn-ea"/>
          <a:cs typeface="+mn-cs"/>
        </a:defRPr>
      </a:lvl6pPr>
      <a:lvl7pPr marL="2554488" algn="l" defTabSz="851498" rtl="0" eaLnBrk="1" latinLnBrk="0" hangingPunct="1">
        <a:defRPr sz="1700" kern="1200">
          <a:solidFill>
            <a:schemeClr val="tx1"/>
          </a:solidFill>
          <a:latin typeface="+mn-lt"/>
          <a:ea typeface="+mn-ea"/>
          <a:cs typeface="+mn-cs"/>
        </a:defRPr>
      </a:lvl7pPr>
      <a:lvl8pPr marL="2980238" algn="l" defTabSz="851498" rtl="0" eaLnBrk="1" latinLnBrk="0" hangingPunct="1">
        <a:defRPr sz="1700" kern="1200">
          <a:solidFill>
            <a:schemeClr val="tx1"/>
          </a:solidFill>
          <a:latin typeface="+mn-lt"/>
          <a:ea typeface="+mn-ea"/>
          <a:cs typeface="+mn-cs"/>
        </a:defRPr>
      </a:lvl8pPr>
      <a:lvl9pPr marL="3405987" algn="l" defTabSz="851498" rtl="0" eaLnBrk="1" latinLnBrk="0" hangingPunct="1">
        <a:defRPr sz="17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bwMode="hidden">
          <a:xfrm>
            <a:off x="9" y="5616575"/>
            <a:ext cx="8640763"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569" tIns="44783" rIns="89569" bIns="44783" anchor="ctr"/>
          <a:lstStyle/>
          <a:p>
            <a:pPr algn="ctr" defTabSz="851498" fontAlgn="auto">
              <a:spcBef>
                <a:spcPts val="0"/>
              </a:spcBef>
              <a:spcAft>
                <a:spcPts val="0"/>
              </a:spcAft>
              <a:defRPr/>
            </a:pPr>
            <a:endParaRPr lang="en-GB" dirty="0">
              <a:solidFill>
                <a:prstClr val="white"/>
              </a:solidFill>
            </a:endParaRPr>
          </a:p>
        </p:txBody>
      </p:sp>
      <p:sp>
        <p:nvSpPr>
          <p:cNvPr id="1027" name="Title Placeholder 1"/>
          <p:cNvSpPr>
            <a:spLocks noGrp="1"/>
          </p:cNvSpPr>
          <p:nvPr>
            <p:ph type="title"/>
          </p:nvPr>
        </p:nvSpPr>
        <p:spPr bwMode="auto">
          <a:xfrm>
            <a:off x="431809" y="258763"/>
            <a:ext cx="7777163" cy="1081087"/>
          </a:xfrm>
          <a:prstGeom prst="rect">
            <a:avLst/>
          </a:prstGeom>
          <a:noFill/>
          <a:ln w="9525">
            <a:noFill/>
            <a:miter lim="800000"/>
            <a:headEnd/>
            <a:tailEnd/>
          </a:ln>
        </p:spPr>
        <p:txBody>
          <a:bodyPr vert="horz" wrap="square" lIns="85151" tIns="42575" rIns="85151" bIns="42575" numCol="1" anchor="t" anchorCtr="0" compatLnSpc="1">
            <a:prstTxWarp prst="textNoShape">
              <a:avLst/>
            </a:prstTxWarp>
          </a:bodyPr>
          <a:lstStyle/>
          <a:p>
            <a:pPr lvl="0"/>
            <a:r>
              <a:rPr lang="en-US" smtClean="0"/>
              <a:t>Click to edit Master title style</a:t>
            </a:r>
            <a:endParaRPr lang="en-GB" smtClean="0"/>
          </a:p>
        </p:txBody>
      </p:sp>
      <p:sp>
        <p:nvSpPr>
          <p:cNvPr id="1028" name="Text Placeholder 2"/>
          <p:cNvSpPr>
            <a:spLocks noGrp="1"/>
          </p:cNvSpPr>
          <p:nvPr>
            <p:ph type="body" idx="1"/>
          </p:nvPr>
        </p:nvSpPr>
        <p:spPr bwMode="auto">
          <a:xfrm>
            <a:off x="431809" y="1538288"/>
            <a:ext cx="7777163" cy="3879850"/>
          </a:xfrm>
          <a:prstGeom prst="rect">
            <a:avLst/>
          </a:prstGeom>
          <a:noFill/>
          <a:ln w="9525">
            <a:noFill/>
            <a:miter lim="800000"/>
            <a:headEnd/>
            <a:tailEnd/>
          </a:ln>
        </p:spPr>
        <p:txBody>
          <a:bodyPr vert="horz" wrap="square" lIns="85151" tIns="42575" rIns="85151" bIns="4257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5" name="Footer Placeholder 4"/>
          <p:cNvSpPr>
            <a:spLocks noGrp="1"/>
          </p:cNvSpPr>
          <p:nvPr>
            <p:ph type="ftr" sz="quarter" idx="3"/>
          </p:nvPr>
        </p:nvSpPr>
        <p:spPr>
          <a:xfrm>
            <a:off x="1474788" y="6048375"/>
            <a:ext cx="1657350" cy="287338"/>
          </a:xfrm>
          <a:prstGeom prst="rect">
            <a:avLst/>
          </a:prstGeom>
        </p:spPr>
        <p:txBody>
          <a:bodyPr vert="horz" lIns="85151" tIns="42575" rIns="85151" bIns="42575" rtlCol="0" anchor="t"/>
          <a:lstStyle>
            <a:lvl1pPr algn="l" defTabSz="851498" fontAlgn="auto">
              <a:spcBef>
                <a:spcPts val="0"/>
              </a:spcBef>
              <a:spcAft>
                <a:spcPts val="0"/>
              </a:spcAft>
              <a:defRPr sz="800" b="1">
                <a:solidFill>
                  <a:schemeClr val="bg1"/>
                </a:solidFill>
                <a:latin typeface="Arial" pitchFamily="34" charset="0"/>
                <a:cs typeface="Arial" pitchFamily="34" charset="0"/>
              </a:defRPr>
            </a:lvl1pPr>
          </a:lstStyle>
          <a:p>
            <a:pPr>
              <a:defRPr/>
            </a:pPr>
            <a:r>
              <a:rPr lang="en-GB">
                <a:solidFill>
                  <a:prstClr val="white"/>
                </a:solidFill>
              </a:rPr>
              <a:t>© Crown copyright 2013 Dstl</a:t>
            </a:r>
          </a:p>
        </p:txBody>
      </p:sp>
      <p:sp>
        <p:nvSpPr>
          <p:cNvPr id="4" name="Date Placeholder 3"/>
          <p:cNvSpPr>
            <a:spLocks noGrp="1"/>
          </p:cNvSpPr>
          <p:nvPr>
            <p:ph type="dt" sz="half" idx="2"/>
          </p:nvPr>
        </p:nvSpPr>
        <p:spPr>
          <a:xfrm>
            <a:off x="1474788" y="5761038"/>
            <a:ext cx="1657350" cy="287337"/>
          </a:xfrm>
          <a:prstGeom prst="rect">
            <a:avLst/>
          </a:prstGeom>
        </p:spPr>
        <p:txBody>
          <a:bodyPr vert="horz" lIns="85151" tIns="42575" rIns="85151" bIns="42575" rtlCol="0" anchor="b"/>
          <a:lstStyle>
            <a:lvl1pPr algn="l" defTabSz="851498" fontAlgn="auto">
              <a:spcBef>
                <a:spcPts val="0"/>
              </a:spcBef>
              <a:spcAft>
                <a:spcPts val="0"/>
              </a:spcAft>
              <a:defRPr sz="800" b="1">
                <a:solidFill>
                  <a:schemeClr val="bg1"/>
                </a:solidFill>
                <a:latin typeface="Arial" pitchFamily="34" charset="0"/>
                <a:cs typeface="Arial" pitchFamily="34" charset="0"/>
              </a:defRPr>
            </a:lvl1pPr>
          </a:lstStyle>
          <a:p>
            <a:pPr>
              <a:defRPr/>
            </a:pPr>
            <a:fld id="{CAD3B08A-1DEC-42AE-B010-CE3483C62005}" type="datetime4">
              <a:rPr lang="en-GB">
                <a:solidFill>
                  <a:prstClr val="white"/>
                </a:solidFill>
              </a:rPr>
              <a:pPr>
                <a:defRPr/>
              </a:pPr>
              <a:t>08 November 2016</a:t>
            </a:fld>
            <a:endParaRPr lang="en-GB" dirty="0">
              <a:solidFill>
                <a:prstClr val="white"/>
              </a:solidFill>
            </a:endParaRPr>
          </a:p>
        </p:txBody>
      </p:sp>
      <p:grpSp>
        <p:nvGrpSpPr>
          <p:cNvPr id="1031" name="Group 14"/>
          <p:cNvGrpSpPr>
            <a:grpSpLocks/>
          </p:cNvGrpSpPr>
          <p:nvPr/>
        </p:nvGrpSpPr>
        <p:grpSpPr bwMode="auto">
          <a:xfrm>
            <a:off x="177820" y="5781682"/>
            <a:ext cx="1241425" cy="576263"/>
            <a:chOff x="177800" y="5782383"/>
            <a:chExt cx="1241809" cy="576001"/>
          </a:xfrm>
        </p:grpSpPr>
        <p:pic>
          <p:nvPicPr>
            <p:cNvPr id="1035" name="Picture 14" descr="\\rnet.dstl.gov.uk\home\921756d\my documents\My Pictures\Logos &amp; Crests\dstl-logo-trans-black.png"/>
            <p:cNvPicPr>
              <a:picLocks noChangeAspect="1" noChangeArrowheads="1"/>
            </p:cNvPicPr>
            <p:nvPr/>
          </p:nvPicPr>
          <p:blipFill>
            <a:blip r:embed="rId13" cstate="print">
              <a:extLst>
                <a:ext uri="{28A0092B-C50C-407E-A947-70E740481C1C}">
                  <a14:useLocalDpi xmlns:a14="http://schemas.microsoft.com/office/drawing/2010/main"/>
                </a:ext>
              </a:extLst>
            </a:blip>
            <a:srcRect/>
            <a:stretch>
              <a:fillRect/>
            </a:stretch>
          </p:blipFill>
          <p:spPr bwMode="auto">
            <a:xfrm>
              <a:off x="177800" y="5782384"/>
              <a:ext cx="1241809" cy="576000"/>
            </a:xfrm>
            <a:prstGeom prst="rect">
              <a:avLst/>
            </a:prstGeom>
            <a:noFill/>
            <a:ln w="9525">
              <a:noFill/>
              <a:miter lim="800000"/>
              <a:headEnd/>
              <a:tailEnd/>
            </a:ln>
          </p:spPr>
        </p:pic>
        <p:pic>
          <p:nvPicPr>
            <p:cNvPr id="1036" name="Picture 13" descr="\\rnet.dstl.gov.uk\home\921756d\my documents\My Pictures\Logos &amp; Crests\dstl-logo-trans-white.png"/>
            <p:cNvPicPr>
              <a:picLocks noChangeAspect="1" noChangeArrowheads="1"/>
            </p:cNvPicPr>
            <p:nvPr/>
          </p:nvPicPr>
          <p:blipFill>
            <a:blip r:embed="rId14" cstate="print">
              <a:extLst>
                <a:ext uri="{28A0092B-C50C-407E-A947-70E740481C1C}">
                  <a14:useLocalDpi xmlns:a14="http://schemas.microsoft.com/office/drawing/2010/main"/>
                </a:ext>
              </a:extLst>
            </a:blip>
            <a:srcRect/>
            <a:stretch>
              <a:fillRect/>
            </a:stretch>
          </p:blipFill>
          <p:spPr bwMode="hidden">
            <a:xfrm>
              <a:off x="177800" y="5782383"/>
              <a:ext cx="1241809" cy="576000"/>
            </a:xfrm>
            <a:prstGeom prst="rect">
              <a:avLst/>
            </a:prstGeom>
            <a:noFill/>
            <a:ln w="9525">
              <a:noFill/>
              <a:miter lim="800000"/>
              <a:headEnd/>
              <a:tailEnd/>
            </a:ln>
          </p:spPr>
        </p:pic>
      </p:grpSp>
      <p:grpSp>
        <p:nvGrpSpPr>
          <p:cNvPr id="1032" name="Group 17"/>
          <p:cNvGrpSpPr>
            <a:grpSpLocks/>
          </p:cNvGrpSpPr>
          <p:nvPr/>
        </p:nvGrpSpPr>
        <p:grpSpPr bwMode="auto">
          <a:xfrm>
            <a:off x="7685088" y="5784855"/>
            <a:ext cx="773112" cy="576263"/>
            <a:chOff x="7684553" y="5784298"/>
            <a:chExt cx="772854" cy="576467"/>
          </a:xfrm>
        </p:grpSpPr>
        <p:pic>
          <p:nvPicPr>
            <p:cNvPr id="1033" name="Picture 12" descr="\\rnet.dstl.gov.uk\home\921756d\my documents\My Pictures\Logos &amp; Crests\MOD\MOD_BLACK_AW.PNG"/>
            <p:cNvPicPr>
              <a:picLocks noChangeAspect="1" noChangeArrowheads="1"/>
            </p:cNvPicPr>
            <p:nvPr/>
          </p:nvPicPr>
          <p:blipFill>
            <a:blip r:embed="rId15" cstate="print">
              <a:extLst>
                <a:ext uri="{28A0092B-C50C-407E-A947-70E740481C1C}">
                  <a14:useLocalDpi xmlns:a14="http://schemas.microsoft.com/office/drawing/2010/main"/>
                </a:ext>
              </a:extLst>
            </a:blip>
            <a:srcRect/>
            <a:stretch>
              <a:fillRect/>
            </a:stretch>
          </p:blipFill>
          <p:spPr bwMode="auto">
            <a:xfrm>
              <a:off x="7684553" y="5784298"/>
              <a:ext cx="772627" cy="576000"/>
            </a:xfrm>
            <a:prstGeom prst="rect">
              <a:avLst/>
            </a:prstGeom>
            <a:noFill/>
            <a:ln w="9525">
              <a:noFill/>
              <a:miter lim="800000"/>
              <a:headEnd/>
              <a:tailEnd/>
            </a:ln>
          </p:spPr>
        </p:pic>
        <p:pic>
          <p:nvPicPr>
            <p:cNvPr id="1034" name="Picture 11" descr="\\rnet.dstl.gov.uk\home\921756d\my documents\My Pictures\Logos &amp; Crests\MOD\MOD_WHITE_AW.PNG"/>
            <p:cNvPicPr>
              <a:picLocks noChangeAspect="1" noChangeArrowheads="1"/>
            </p:cNvPicPr>
            <p:nvPr/>
          </p:nvPicPr>
          <p:blipFill>
            <a:blip r:embed="rId16" cstate="print">
              <a:extLst>
                <a:ext uri="{28A0092B-C50C-407E-A947-70E740481C1C}">
                  <a14:useLocalDpi xmlns:a14="http://schemas.microsoft.com/office/drawing/2010/main"/>
                </a:ext>
              </a:extLst>
            </a:blip>
            <a:srcRect/>
            <a:stretch>
              <a:fillRect/>
            </a:stretch>
          </p:blipFill>
          <p:spPr bwMode="hidden">
            <a:xfrm>
              <a:off x="7684780" y="5784765"/>
              <a:ext cx="772627" cy="576000"/>
            </a:xfrm>
            <a:prstGeom prst="rect">
              <a:avLst/>
            </a:prstGeom>
            <a:noFill/>
            <a:ln w="9525">
              <a:noFill/>
              <a:miter lim="800000"/>
              <a:headEnd/>
              <a:tailEnd/>
            </a:ln>
          </p:spPr>
        </p:pic>
      </p:grpSp>
    </p:spTree>
    <p:extLst>
      <p:ext uri="{BB962C8B-B14F-4D97-AF65-F5344CB8AC3E}">
        <p14:creationId xmlns:p14="http://schemas.microsoft.com/office/powerpoint/2010/main" val="2419034515"/>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sldNum="0" hdr="0"/>
  <p:txStyles>
    <p:titleStyle>
      <a:lvl1pPr algn="l" defTabSz="850668" rtl="0" eaLnBrk="1" fontAlgn="base" hangingPunct="1">
        <a:lnSpc>
          <a:spcPct val="120000"/>
        </a:lnSpc>
        <a:spcBef>
          <a:spcPct val="0"/>
        </a:spcBef>
        <a:spcAft>
          <a:spcPct val="0"/>
        </a:spcAft>
        <a:defRPr sz="3600" b="1" kern="1200">
          <a:solidFill>
            <a:schemeClr val="tx1"/>
          </a:solidFill>
          <a:latin typeface="Arial" pitchFamily="34" charset="0"/>
          <a:ea typeface="+mj-ea"/>
          <a:cs typeface="Arial" pitchFamily="34" charset="0"/>
        </a:defRPr>
      </a:lvl1pPr>
      <a:lvl2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2pPr>
      <a:lvl3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3pPr>
      <a:lvl4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4pPr>
      <a:lvl5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5pPr>
      <a:lvl6pPr marL="456224" algn="l" defTabSz="850668" rtl="0" eaLnBrk="1" fontAlgn="base" hangingPunct="1">
        <a:lnSpc>
          <a:spcPts val="4347"/>
        </a:lnSpc>
        <a:spcBef>
          <a:spcPct val="0"/>
        </a:spcBef>
        <a:spcAft>
          <a:spcPct val="0"/>
        </a:spcAft>
        <a:defRPr sz="2800" b="1">
          <a:solidFill>
            <a:schemeClr val="tx1"/>
          </a:solidFill>
          <a:latin typeface="Arial" charset="0"/>
          <a:cs typeface="Arial" charset="0"/>
        </a:defRPr>
      </a:lvl6pPr>
      <a:lvl7pPr marL="912449" algn="l" defTabSz="850668" rtl="0" eaLnBrk="1" fontAlgn="base" hangingPunct="1">
        <a:lnSpc>
          <a:spcPts val="4347"/>
        </a:lnSpc>
        <a:spcBef>
          <a:spcPct val="0"/>
        </a:spcBef>
        <a:spcAft>
          <a:spcPct val="0"/>
        </a:spcAft>
        <a:defRPr sz="2800" b="1">
          <a:solidFill>
            <a:schemeClr val="tx1"/>
          </a:solidFill>
          <a:latin typeface="Arial" charset="0"/>
          <a:cs typeface="Arial" charset="0"/>
        </a:defRPr>
      </a:lvl7pPr>
      <a:lvl8pPr marL="1368678" algn="l" defTabSz="850668" rtl="0" eaLnBrk="1" fontAlgn="base" hangingPunct="1">
        <a:lnSpc>
          <a:spcPts val="4347"/>
        </a:lnSpc>
        <a:spcBef>
          <a:spcPct val="0"/>
        </a:spcBef>
        <a:spcAft>
          <a:spcPct val="0"/>
        </a:spcAft>
        <a:defRPr sz="2800" b="1">
          <a:solidFill>
            <a:schemeClr val="tx1"/>
          </a:solidFill>
          <a:latin typeface="Arial" charset="0"/>
          <a:cs typeface="Arial" charset="0"/>
        </a:defRPr>
      </a:lvl8pPr>
      <a:lvl9pPr marL="1824896" algn="l" defTabSz="850668" rtl="0" eaLnBrk="1" fontAlgn="base" hangingPunct="1">
        <a:lnSpc>
          <a:spcPts val="4347"/>
        </a:lnSpc>
        <a:spcBef>
          <a:spcPct val="0"/>
        </a:spcBef>
        <a:spcAft>
          <a:spcPct val="0"/>
        </a:spcAft>
        <a:defRPr sz="2800" b="1">
          <a:solidFill>
            <a:schemeClr val="tx1"/>
          </a:solidFill>
          <a:latin typeface="Arial" charset="0"/>
          <a:cs typeface="Arial" charset="0"/>
        </a:defRPr>
      </a:lvl9pPr>
    </p:titleStyle>
    <p:bodyStyle>
      <a:lvl1pPr marL="318408" indent="-318408" algn="l" defTabSz="85066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0673" indent="-264547" algn="l" defTabSz="85066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2939" indent="-212272" algn="l" defTabSz="85066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89066" indent="-212272" algn="l" defTabSz="85066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5191" indent="-212272" algn="l" defTabSz="85066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1616"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67365"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3112"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18862"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851498" rtl="0" eaLnBrk="1" latinLnBrk="0" hangingPunct="1">
        <a:defRPr sz="1700" kern="1200">
          <a:solidFill>
            <a:schemeClr val="tx1"/>
          </a:solidFill>
          <a:latin typeface="+mn-lt"/>
          <a:ea typeface="+mn-ea"/>
          <a:cs typeface="+mn-cs"/>
        </a:defRPr>
      </a:lvl1pPr>
      <a:lvl2pPr marL="425746" algn="l" defTabSz="851498" rtl="0" eaLnBrk="1" latinLnBrk="0" hangingPunct="1">
        <a:defRPr sz="1700" kern="1200">
          <a:solidFill>
            <a:schemeClr val="tx1"/>
          </a:solidFill>
          <a:latin typeface="+mn-lt"/>
          <a:ea typeface="+mn-ea"/>
          <a:cs typeface="+mn-cs"/>
        </a:defRPr>
      </a:lvl2pPr>
      <a:lvl3pPr marL="851498" algn="l" defTabSz="851498" rtl="0" eaLnBrk="1" latinLnBrk="0" hangingPunct="1">
        <a:defRPr sz="1700" kern="1200">
          <a:solidFill>
            <a:schemeClr val="tx1"/>
          </a:solidFill>
          <a:latin typeface="+mn-lt"/>
          <a:ea typeface="+mn-ea"/>
          <a:cs typeface="+mn-cs"/>
        </a:defRPr>
      </a:lvl3pPr>
      <a:lvl4pPr marL="1277239" algn="l" defTabSz="851498" rtl="0" eaLnBrk="1" latinLnBrk="0" hangingPunct="1">
        <a:defRPr sz="1700" kern="1200">
          <a:solidFill>
            <a:schemeClr val="tx1"/>
          </a:solidFill>
          <a:latin typeface="+mn-lt"/>
          <a:ea typeface="+mn-ea"/>
          <a:cs typeface="+mn-cs"/>
        </a:defRPr>
      </a:lvl4pPr>
      <a:lvl5pPr marL="1702994" algn="l" defTabSz="851498" rtl="0" eaLnBrk="1" latinLnBrk="0" hangingPunct="1">
        <a:defRPr sz="1700" kern="1200">
          <a:solidFill>
            <a:schemeClr val="tx1"/>
          </a:solidFill>
          <a:latin typeface="+mn-lt"/>
          <a:ea typeface="+mn-ea"/>
          <a:cs typeface="+mn-cs"/>
        </a:defRPr>
      </a:lvl5pPr>
      <a:lvl6pPr marL="2128741" algn="l" defTabSz="851498" rtl="0" eaLnBrk="1" latinLnBrk="0" hangingPunct="1">
        <a:defRPr sz="1700" kern="1200">
          <a:solidFill>
            <a:schemeClr val="tx1"/>
          </a:solidFill>
          <a:latin typeface="+mn-lt"/>
          <a:ea typeface="+mn-ea"/>
          <a:cs typeface="+mn-cs"/>
        </a:defRPr>
      </a:lvl6pPr>
      <a:lvl7pPr marL="2554488" algn="l" defTabSz="851498" rtl="0" eaLnBrk="1" latinLnBrk="0" hangingPunct="1">
        <a:defRPr sz="1700" kern="1200">
          <a:solidFill>
            <a:schemeClr val="tx1"/>
          </a:solidFill>
          <a:latin typeface="+mn-lt"/>
          <a:ea typeface="+mn-ea"/>
          <a:cs typeface="+mn-cs"/>
        </a:defRPr>
      </a:lvl7pPr>
      <a:lvl8pPr marL="2980238" algn="l" defTabSz="851498" rtl="0" eaLnBrk="1" latinLnBrk="0" hangingPunct="1">
        <a:defRPr sz="1700" kern="1200">
          <a:solidFill>
            <a:schemeClr val="tx1"/>
          </a:solidFill>
          <a:latin typeface="+mn-lt"/>
          <a:ea typeface="+mn-ea"/>
          <a:cs typeface="+mn-cs"/>
        </a:defRPr>
      </a:lvl8pPr>
      <a:lvl9pPr marL="3405987" algn="l" defTabSz="851498" rtl="0" eaLnBrk="1" latinLnBrk="0" hangingPunct="1">
        <a:defRPr sz="17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bwMode="hidden">
          <a:xfrm>
            <a:off x="9" y="5616575"/>
            <a:ext cx="8640763"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569" tIns="44783" rIns="89569" bIns="44783" anchor="ctr"/>
          <a:lstStyle/>
          <a:p>
            <a:pPr algn="ctr" defTabSz="851498" fontAlgn="auto">
              <a:spcBef>
                <a:spcPts val="0"/>
              </a:spcBef>
              <a:spcAft>
                <a:spcPts val="0"/>
              </a:spcAft>
              <a:defRPr/>
            </a:pPr>
            <a:endParaRPr lang="en-GB" dirty="0">
              <a:solidFill>
                <a:prstClr val="white"/>
              </a:solidFill>
            </a:endParaRPr>
          </a:p>
        </p:txBody>
      </p:sp>
      <p:sp>
        <p:nvSpPr>
          <p:cNvPr id="1027" name="Title Placeholder 1"/>
          <p:cNvSpPr>
            <a:spLocks noGrp="1"/>
          </p:cNvSpPr>
          <p:nvPr>
            <p:ph type="title"/>
          </p:nvPr>
        </p:nvSpPr>
        <p:spPr bwMode="auto">
          <a:xfrm>
            <a:off x="431809" y="258763"/>
            <a:ext cx="7777163" cy="1081087"/>
          </a:xfrm>
          <a:prstGeom prst="rect">
            <a:avLst/>
          </a:prstGeom>
          <a:noFill/>
          <a:ln w="9525">
            <a:noFill/>
            <a:miter lim="800000"/>
            <a:headEnd/>
            <a:tailEnd/>
          </a:ln>
        </p:spPr>
        <p:txBody>
          <a:bodyPr vert="horz" wrap="square" lIns="85151" tIns="42575" rIns="85151" bIns="42575" numCol="1" anchor="t" anchorCtr="0" compatLnSpc="1">
            <a:prstTxWarp prst="textNoShape">
              <a:avLst/>
            </a:prstTxWarp>
          </a:bodyPr>
          <a:lstStyle/>
          <a:p>
            <a:pPr lvl="0"/>
            <a:r>
              <a:rPr lang="en-US" smtClean="0"/>
              <a:t>Click to edit Master title style</a:t>
            </a:r>
            <a:endParaRPr lang="en-GB" smtClean="0"/>
          </a:p>
        </p:txBody>
      </p:sp>
      <p:sp>
        <p:nvSpPr>
          <p:cNvPr id="1028" name="Text Placeholder 2"/>
          <p:cNvSpPr>
            <a:spLocks noGrp="1"/>
          </p:cNvSpPr>
          <p:nvPr>
            <p:ph type="body" idx="1"/>
          </p:nvPr>
        </p:nvSpPr>
        <p:spPr bwMode="auto">
          <a:xfrm>
            <a:off x="431809" y="1538288"/>
            <a:ext cx="7777163" cy="3879850"/>
          </a:xfrm>
          <a:prstGeom prst="rect">
            <a:avLst/>
          </a:prstGeom>
          <a:noFill/>
          <a:ln w="9525">
            <a:noFill/>
            <a:miter lim="800000"/>
            <a:headEnd/>
            <a:tailEnd/>
          </a:ln>
        </p:spPr>
        <p:txBody>
          <a:bodyPr vert="horz" wrap="square" lIns="85151" tIns="42575" rIns="85151" bIns="4257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5" name="Footer Placeholder 4"/>
          <p:cNvSpPr>
            <a:spLocks noGrp="1"/>
          </p:cNvSpPr>
          <p:nvPr>
            <p:ph type="ftr" sz="quarter" idx="3"/>
          </p:nvPr>
        </p:nvSpPr>
        <p:spPr>
          <a:xfrm>
            <a:off x="1474788" y="6048375"/>
            <a:ext cx="1657350" cy="287338"/>
          </a:xfrm>
          <a:prstGeom prst="rect">
            <a:avLst/>
          </a:prstGeom>
        </p:spPr>
        <p:txBody>
          <a:bodyPr vert="horz" lIns="85151" tIns="42575" rIns="85151" bIns="42575" rtlCol="0" anchor="t"/>
          <a:lstStyle>
            <a:lvl1pPr algn="l" defTabSz="851498" fontAlgn="auto">
              <a:spcBef>
                <a:spcPts val="0"/>
              </a:spcBef>
              <a:spcAft>
                <a:spcPts val="0"/>
              </a:spcAft>
              <a:defRPr sz="800" b="1">
                <a:solidFill>
                  <a:schemeClr val="bg1"/>
                </a:solidFill>
                <a:latin typeface="Arial" pitchFamily="34" charset="0"/>
                <a:cs typeface="Arial" pitchFamily="34" charset="0"/>
              </a:defRPr>
            </a:lvl1pPr>
          </a:lstStyle>
          <a:p>
            <a:pPr>
              <a:defRPr/>
            </a:pPr>
            <a:r>
              <a:rPr lang="en-GB">
                <a:solidFill>
                  <a:prstClr val="white"/>
                </a:solidFill>
              </a:rPr>
              <a:t>© Crown copyright 2013 Dstl</a:t>
            </a:r>
          </a:p>
        </p:txBody>
      </p:sp>
      <p:sp>
        <p:nvSpPr>
          <p:cNvPr id="4" name="Date Placeholder 3"/>
          <p:cNvSpPr>
            <a:spLocks noGrp="1"/>
          </p:cNvSpPr>
          <p:nvPr>
            <p:ph type="dt" sz="half" idx="2"/>
          </p:nvPr>
        </p:nvSpPr>
        <p:spPr>
          <a:xfrm>
            <a:off x="1474788" y="5761038"/>
            <a:ext cx="1657350" cy="287337"/>
          </a:xfrm>
          <a:prstGeom prst="rect">
            <a:avLst/>
          </a:prstGeom>
        </p:spPr>
        <p:txBody>
          <a:bodyPr vert="horz" lIns="85151" tIns="42575" rIns="85151" bIns="42575" rtlCol="0" anchor="b"/>
          <a:lstStyle>
            <a:lvl1pPr algn="l" defTabSz="851498" fontAlgn="auto">
              <a:spcBef>
                <a:spcPts val="0"/>
              </a:spcBef>
              <a:spcAft>
                <a:spcPts val="0"/>
              </a:spcAft>
              <a:defRPr sz="800" b="1">
                <a:solidFill>
                  <a:schemeClr val="bg1"/>
                </a:solidFill>
                <a:latin typeface="Arial" pitchFamily="34" charset="0"/>
                <a:cs typeface="Arial" pitchFamily="34" charset="0"/>
              </a:defRPr>
            </a:lvl1pPr>
          </a:lstStyle>
          <a:p>
            <a:pPr>
              <a:defRPr/>
            </a:pPr>
            <a:fld id="{CAD3B08A-1DEC-42AE-B010-CE3483C62005}" type="datetime4">
              <a:rPr lang="en-GB">
                <a:solidFill>
                  <a:prstClr val="white"/>
                </a:solidFill>
              </a:rPr>
              <a:pPr>
                <a:defRPr/>
              </a:pPr>
              <a:t>08 November 2016</a:t>
            </a:fld>
            <a:endParaRPr lang="en-GB" dirty="0">
              <a:solidFill>
                <a:prstClr val="white"/>
              </a:solidFill>
            </a:endParaRPr>
          </a:p>
        </p:txBody>
      </p:sp>
      <p:grpSp>
        <p:nvGrpSpPr>
          <p:cNvPr id="1031" name="Group 14"/>
          <p:cNvGrpSpPr>
            <a:grpSpLocks/>
          </p:cNvGrpSpPr>
          <p:nvPr/>
        </p:nvGrpSpPr>
        <p:grpSpPr bwMode="auto">
          <a:xfrm>
            <a:off x="177820" y="5781682"/>
            <a:ext cx="1241425" cy="576263"/>
            <a:chOff x="177800" y="5782383"/>
            <a:chExt cx="1241809" cy="576001"/>
          </a:xfrm>
        </p:grpSpPr>
        <p:pic>
          <p:nvPicPr>
            <p:cNvPr id="1035" name="Picture 14" descr="\\rnet.dstl.gov.uk\home\921756d\my documents\My Pictures\Logos &amp; Crests\dstl-logo-trans-black.png"/>
            <p:cNvPicPr>
              <a:picLocks noChangeAspect="1" noChangeArrowheads="1"/>
            </p:cNvPicPr>
            <p:nvPr/>
          </p:nvPicPr>
          <p:blipFill>
            <a:blip r:embed="rId13" cstate="print">
              <a:extLst>
                <a:ext uri="{28A0092B-C50C-407E-A947-70E740481C1C}">
                  <a14:useLocalDpi xmlns:a14="http://schemas.microsoft.com/office/drawing/2010/main"/>
                </a:ext>
              </a:extLst>
            </a:blip>
            <a:srcRect/>
            <a:stretch>
              <a:fillRect/>
            </a:stretch>
          </p:blipFill>
          <p:spPr bwMode="auto">
            <a:xfrm>
              <a:off x="177800" y="5782384"/>
              <a:ext cx="1241809" cy="576000"/>
            </a:xfrm>
            <a:prstGeom prst="rect">
              <a:avLst/>
            </a:prstGeom>
            <a:noFill/>
            <a:ln w="9525">
              <a:noFill/>
              <a:miter lim="800000"/>
              <a:headEnd/>
              <a:tailEnd/>
            </a:ln>
          </p:spPr>
        </p:pic>
        <p:pic>
          <p:nvPicPr>
            <p:cNvPr id="1036" name="Picture 13" descr="\\rnet.dstl.gov.uk\home\921756d\my documents\My Pictures\Logos &amp; Crests\dstl-logo-trans-white.png"/>
            <p:cNvPicPr>
              <a:picLocks noChangeAspect="1" noChangeArrowheads="1"/>
            </p:cNvPicPr>
            <p:nvPr/>
          </p:nvPicPr>
          <p:blipFill>
            <a:blip r:embed="rId14" cstate="print">
              <a:extLst>
                <a:ext uri="{28A0092B-C50C-407E-A947-70E740481C1C}">
                  <a14:useLocalDpi xmlns:a14="http://schemas.microsoft.com/office/drawing/2010/main"/>
                </a:ext>
              </a:extLst>
            </a:blip>
            <a:srcRect/>
            <a:stretch>
              <a:fillRect/>
            </a:stretch>
          </p:blipFill>
          <p:spPr bwMode="hidden">
            <a:xfrm>
              <a:off x="177800" y="5782383"/>
              <a:ext cx="1241809" cy="576000"/>
            </a:xfrm>
            <a:prstGeom prst="rect">
              <a:avLst/>
            </a:prstGeom>
            <a:noFill/>
            <a:ln w="9525">
              <a:noFill/>
              <a:miter lim="800000"/>
              <a:headEnd/>
              <a:tailEnd/>
            </a:ln>
          </p:spPr>
        </p:pic>
      </p:grpSp>
      <p:grpSp>
        <p:nvGrpSpPr>
          <p:cNvPr id="1032" name="Group 17"/>
          <p:cNvGrpSpPr>
            <a:grpSpLocks/>
          </p:cNvGrpSpPr>
          <p:nvPr/>
        </p:nvGrpSpPr>
        <p:grpSpPr bwMode="auto">
          <a:xfrm>
            <a:off x="7685088" y="5784855"/>
            <a:ext cx="773112" cy="576263"/>
            <a:chOff x="7684553" y="5784298"/>
            <a:chExt cx="772854" cy="576467"/>
          </a:xfrm>
        </p:grpSpPr>
        <p:pic>
          <p:nvPicPr>
            <p:cNvPr id="1033" name="Picture 12" descr="\\rnet.dstl.gov.uk\home\921756d\my documents\My Pictures\Logos &amp; Crests\MOD\MOD_BLACK_AW.PNG"/>
            <p:cNvPicPr>
              <a:picLocks noChangeAspect="1" noChangeArrowheads="1"/>
            </p:cNvPicPr>
            <p:nvPr/>
          </p:nvPicPr>
          <p:blipFill>
            <a:blip r:embed="rId15" cstate="print">
              <a:extLst>
                <a:ext uri="{28A0092B-C50C-407E-A947-70E740481C1C}">
                  <a14:useLocalDpi xmlns:a14="http://schemas.microsoft.com/office/drawing/2010/main"/>
                </a:ext>
              </a:extLst>
            </a:blip>
            <a:srcRect/>
            <a:stretch>
              <a:fillRect/>
            </a:stretch>
          </p:blipFill>
          <p:spPr bwMode="auto">
            <a:xfrm>
              <a:off x="7684553" y="5784298"/>
              <a:ext cx="772627" cy="576000"/>
            </a:xfrm>
            <a:prstGeom prst="rect">
              <a:avLst/>
            </a:prstGeom>
            <a:noFill/>
            <a:ln w="9525">
              <a:noFill/>
              <a:miter lim="800000"/>
              <a:headEnd/>
              <a:tailEnd/>
            </a:ln>
          </p:spPr>
        </p:pic>
        <p:pic>
          <p:nvPicPr>
            <p:cNvPr id="1034" name="Picture 11" descr="\\rnet.dstl.gov.uk\home\921756d\my documents\My Pictures\Logos &amp; Crests\MOD\MOD_WHITE_AW.PNG"/>
            <p:cNvPicPr>
              <a:picLocks noChangeAspect="1" noChangeArrowheads="1"/>
            </p:cNvPicPr>
            <p:nvPr/>
          </p:nvPicPr>
          <p:blipFill>
            <a:blip r:embed="rId16" cstate="print">
              <a:extLst>
                <a:ext uri="{28A0092B-C50C-407E-A947-70E740481C1C}">
                  <a14:useLocalDpi xmlns:a14="http://schemas.microsoft.com/office/drawing/2010/main"/>
                </a:ext>
              </a:extLst>
            </a:blip>
            <a:srcRect/>
            <a:stretch>
              <a:fillRect/>
            </a:stretch>
          </p:blipFill>
          <p:spPr bwMode="hidden">
            <a:xfrm>
              <a:off x="7684780" y="5784765"/>
              <a:ext cx="772627" cy="576000"/>
            </a:xfrm>
            <a:prstGeom prst="rect">
              <a:avLst/>
            </a:prstGeom>
            <a:noFill/>
            <a:ln w="9525">
              <a:noFill/>
              <a:miter lim="800000"/>
              <a:headEnd/>
              <a:tailEnd/>
            </a:ln>
          </p:spPr>
        </p:pic>
      </p:grpSp>
    </p:spTree>
    <p:extLst>
      <p:ext uri="{BB962C8B-B14F-4D97-AF65-F5344CB8AC3E}">
        <p14:creationId xmlns:p14="http://schemas.microsoft.com/office/powerpoint/2010/main" val="209195422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sldNum="0" hdr="0"/>
  <p:txStyles>
    <p:titleStyle>
      <a:lvl1pPr algn="l" defTabSz="850668" rtl="0" eaLnBrk="1" fontAlgn="base" hangingPunct="1">
        <a:lnSpc>
          <a:spcPct val="120000"/>
        </a:lnSpc>
        <a:spcBef>
          <a:spcPct val="0"/>
        </a:spcBef>
        <a:spcAft>
          <a:spcPct val="0"/>
        </a:spcAft>
        <a:defRPr sz="3600" b="1" kern="1200">
          <a:solidFill>
            <a:schemeClr val="tx1"/>
          </a:solidFill>
          <a:latin typeface="Arial" pitchFamily="34" charset="0"/>
          <a:ea typeface="+mj-ea"/>
          <a:cs typeface="Arial" pitchFamily="34" charset="0"/>
        </a:defRPr>
      </a:lvl1pPr>
      <a:lvl2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2pPr>
      <a:lvl3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3pPr>
      <a:lvl4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4pPr>
      <a:lvl5pPr algn="l" defTabSz="850668" rtl="0" eaLnBrk="1" fontAlgn="base" hangingPunct="1">
        <a:lnSpc>
          <a:spcPct val="120000"/>
        </a:lnSpc>
        <a:spcBef>
          <a:spcPct val="0"/>
        </a:spcBef>
        <a:spcAft>
          <a:spcPct val="0"/>
        </a:spcAft>
        <a:defRPr sz="3600" b="1">
          <a:solidFill>
            <a:schemeClr val="tx1"/>
          </a:solidFill>
          <a:latin typeface="Arial" charset="0"/>
          <a:cs typeface="Arial" charset="0"/>
        </a:defRPr>
      </a:lvl5pPr>
      <a:lvl6pPr marL="456224" algn="l" defTabSz="850668" rtl="0" eaLnBrk="1" fontAlgn="base" hangingPunct="1">
        <a:lnSpc>
          <a:spcPts val="4347"/>
        </a:lnSpc>
        <a:spcBef>
          <a:spcPct val="0"/>
        </a:spcBef>
        <a:spcAft>
          <a:spcPct val="0"/>
        </a:spcAft>
        <a:defRPr sz="2800" b="1">
          <a:solidFill>
            <a:schemeClr val="tx1"/>
          </a:solidFill>
          <a:latin typeface="Arial" charset="0"/>
          <a:cs typeface="Arial" charset="0"/>
        </a:defRPr>
      </a:lvl6pPr>
      <a:lvl7pPr marL="912449" algn="l" defTabSz="850668" rtl="0" eaLnBrk="1" fontAlgn="base" hangingPunct="1">
        <a:lnSpc>
          <a:spcPts val="4347"/>
        </a:lnSpc>
        <a:spcBef>
          <a:spcPct val="0"/>
        </a:spcBef>
        <a:spcAft>
          <a:spcPct val="0"/>
        </a:spcAft>
        <a:defRPr sz="2800" b="1">
          <a:solidFill>
            <a:schemeClr val="tx1"/>
          </a:solidFill>
          <a:latin typeface="Arial" charset="0"/>
          <a:cs typeface="Arial" charset="0"/>
        </a:defRPr>
      </a:lvl7pPr>
      <a:lvl8pPr marL="1368678" algn="l" defTabSz="850668" rtl="0" eaLnBrk="1" fontAlgn="base" hangingPunct="1">
        <a:lnSpc>
          <a:spcPts val="4347"/>
        </a:lnSpc>
        <a:spcBef>
          <a:spcPct val="0"/>
        </a:spcBef>
        <a:spcAft>
          <a:spcPct val="0"/>
        </a:spcAft>
        <a:defRPr sz="2800" b="1">
          <a:solidFill>
            <a:schemeClr val="tx1"/>
          </a:solidFill>
          <a:latin typeface="Arial" charset="0"/>
          <a:cs typeface="Arial" charset="0"/>
        </a:defRPr>
      </a:lvl8pPr>
      <a:lvl9pPr marL="1824896" algn="l" defTabSz="850668" rtl="0" eaLnBrk="1" fontAlgn="base" hangingPunct="1">
        <a:lnSpc>
          <a:spcPts val="4347"/>
        </a:lnSpc>
        <a:spcBef>
          <a:spcPct val="0"/>
        </a:spcBef>
        <a:spcAft>
          <a:spcPct val="0"/>
        </a:spcAft>
        <a:defRPr sz="2800" b="1">
          <a:solidFill>
            <a:schemeClr val="tx1"/>
          </a:solidFill>
          <a:latin typeface="Arial" charset="0"/>
          <a:cs typeface="Arial" charset="0"/>
        </a:defRPr>
      </a:lvl9pPr>
    </p:titleStyle>
    <p:bodyStyle>
      <a:lvl1pPr marL="318408" indent="-318408" algn="l" defTabSz="85066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0673" indent="-264547" algn="l" defTabSz="85066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2939" indent="-212272" algn="l" defTabSz="85066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89066" indent="-212272" algn="l" defTabSz="85066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5191" indent="-212272" algn="l" defTabSz="85066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1616"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67365"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3112"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18862" indent="-212871" algn="l" defTabSz="851498"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851498" rtl="0" eaLnBrk="1" latinLnBrk="0" hangingPunct="1">
        <a:defRPr sz="1700" kern="1200">
          <a:solidFill>
            <a:schemeClr val="tx1"/>
          </a:solidFill>
          <a:latin typeface="+mn-lt"/>
          <a:ea typeface="+mn-ea"/>
          <a:cs typeface="+mn-cs"/>
        </a:defRPr>
      </a:lvl1pPr>
      <a:lvl2pPr marL="425746" algn="l" defTabSz="851498" rtl="0" eaLnBrk="1" latinLnBrk="0" hangingPunct="1">
        <a:defRPr sz="1700" kern="1200">
          <a:solidFill>
            <a:schemeClr val="tx1"/>
          </a:solidFill>
          <a:latin typeface="+mn-lt"/>
          <a:ea typeface="+mn-ea"/>
          <a:cs typeface="+mn-cs"/>
        </a:defRPr>
      </a:lvl2pPr>
      <a:lvl3pPr marL="851498" algn="l" defTabSz="851498" rtl="0" eaLnBrk="1" latinLnBrk="0" hangingPunct="1">
        <a:defRPr sz="1700" kern="1200">
          <a:solidFill>
            <a:schemeClr val="tx1"/>
          </a:solidFill>
          <a:latin typeface="+mn-lt"/>
          <a:ea typeface="+mn-ea"/>
          <a:cs typeface="+mn-cs"/>
        </a:defRPr>
      </a:lvl3pPr>
      <a:lvl4pPr marL="1277239" algn="l" defTabSz="851498" rtl="0" eaLnBrk="1" latinLnBrk="0" hangingPunct="1">
        <a:defRPr sz="1700" kern="1200">
          <a:solidFill>
            <a:schemeClr val="tx1"/>
          </a:solidFill>
          <a:latin typeface="+mn-lt"/>
          <a:ea typeface="+mn-ea"/>
          <a:cs typeface="+mn-cs"/>
        </a:defRPr>
      </a:lvl4pPr>
      <a:lvl5pPr marL="1702994" algn="l" defTabSz="851498" rtl="0" eaLnBrk="1" latinLnBrk="0" hangingPunct="1">
        <a:defRPr sz="1700" kern="1200">
          <a:solidFill>
            <a:schemeClr val="tx1"/>
          </a:solidFill>
          <a:latin typeface="+mn-lt"/>
          <a:ea typeface="+mn-ea"/>
          <a:cs typeface="+mn-cs"/>
        </a:defRPr>
      </a:lvl5pPr>
      <a:lvl6pPr marL="2128741" algn="l" defTabSz="851498" rtl="0" eaLnBrk="1" latinLnBrk="0" hangingPunct="1">
        <a:defRPr sz="1700" kern="1200">
          <a:solidFill>
            <a:schemeClr val="tx1"/>
          </a:solidFill>
          <a:latin typeface="+mn-lt"/>
          <a:ea typeface="+mn-ea"/>
          <a:cs typeface="+mn-cs"/>
        </a:defRPr>
      </a:lvl6pPr>
      <a:lvl7pPr marL="2554488" algn="l" defTabSz="851498" rtl="0" eaLnBrk="1" latinLnBrk="0" hangingPunct="1">
        <a:defRPr sz="1700" kern="1200">
          <a:solidFill>
            <a:schemeClr val="tx1"/>
          </a:solidFill>
          <a:latin typeface="+mn-lt"/>
          <a:ea typeface="+mn-ea"/>
          <a:cs typeface="+mn-cs"/>
        </a:defRPr>
      </a:lvl7pPr>
      <a:lvl8pPr marL="2980238" algn="l" defTabSz="851498" rtl="0" eaLnBrk="1" latinLnBrk="0" hangingPunct="1">
        <a:defRPr sz="1700" kern="1200">
          <a:solidFill>
            <a:schemeClr val="tx1"/>
          </a:solidFill>
          <a:latin typeface="+mn-lt"/>
          <a:ea typeface="+mn-ea"/>
          <a:cs typeface="+mn-cs"/>
        </a:defRPr>
      </a:lvl8pPr>
      <a:lvl9pPr marL="3405987" algn="l" defTabSz="851498" rtl="0" eaLnBrk="1" latinLnBrk="0" hangingPunct="1">
        <a:defRPr sz="17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bwMode="hidden">
          <a:xfrm>
            <a:off x="0" y="5616575"/>
            <a:ext cx="8640763" cy="863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89761" tIns="44880" rIns="89761" bIns="44880" anchor="ctr"/>
          <a:lstStyle/>
          <a:p>
            <a:pPr algn="ctr" defTabSz="853318" fontAlgn="auto">
              <a:spcBef>
                <a:spcPts val="0"/>
              </a:spcBef>
              <a:spcAft>
                <a:spcPts val="0"/>
              </a:spcAft>
              <a:defRPr/>
            </a:pPr>
            <a:endParaRPr lang="en-GB" dirty="0">
              <a:solidFill>
                <a:prstClr val="white"/>
              </a:solidFill>
            </a:endParaRPr>
          </a:p>
        </p:txBody>
      </p:sp>
      <p:sp>
        <p:nvSpPr>
          <p:cNvPr id="1027" name="Title Placeholder 1"/>
          <p:cNvSpPr>
            <a:spLocks noGrp="1"/>
          </p:cNvSpPr>
          <p:nvPr>
            <p:ph type="title"/>
          </p:nvPr>
        </p:nvSpPr>
        <p:spPr bwMode="auto">
          <a:xfrm>
            <a:off x="431800" y="258763"/>
            <a:ext cx="7777163"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p>
            <a:pPr lvl="0"/>
            <a:r>
              <a:rPr lang="en-US" altLang="en-US" smtClean="0"/>
              <a:t>Click to edit Master title style</a:t>
            </a:r>
            <a:endParaRPr lang="en-GB" altLang="en-US" smtClean="0"/>
          </a:p>
        </p:txBody>
      </p:sp>
      <p:sp>
        <p:nvSpPr>
          <p:cNvPr id="1028" name="Text Placeholder 2"/>
          <p:cNvSpPr>
            <a:spLocks noGrp="1"/>
          </p:cNvSpPr>
          <p:nvPr>
            <p:ph type="body" idx="1"/>
          </p:nvPr>
        </p:nvSpPr>
        <p:spPr bwMode="auto">
          <a:xfrm>
            <a:off x="431800" y="1538288"/>
            <a:ext cx="7777163" cy="387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5" name="Footer Placeholder 4"/>
          <p:cNvSpPr>
            <a:spLocks noGrp="1"/>
          </p:cNvSpPr>
          <p:nvPr>
            <p:ph type="ftr" sz="quarter" idx="3"/>
          </p:nvPr>
        </p:nvSpPr>
        <p:spPr>
          <a:xfrm>
            <a:off x="1474788" y="6048375"/>
            <a:ext cx="1657350" cy="287338"/>
          </a:xfrm>
          <a:prstGeom prst="rect">
            <a:avLst/>
          </a:prstGeom>
        </p:spPr>
        <p:txBody>
          <a:bodyPr vert="horz" lIns="85332" tIns="42666" rIns="85332" bIns="42666" rtlCol="0" anchor="t"/>
          <a:lstStyle>
            <a:lvl1pPr algn="l" defTabSz="853318" fontAlgn="auto">
              <a:spcBef>
                <a:spcPts val="0"/>
              </a:spcBef>
              <a:spcAft>
                <a:spcPts val="0"/>
              </a:spcAft>
              <a:defRPr sz="800" b="1" smtClean="0">
                <a:solidFill>
                  <a:schemeClr val="bg1"/>
                </a:solidFill>
                <a:latin typeface="Arial" pitchFamily="34" charset="0"/>
                <a:cs typeface="Arial" pitchFamily="34" charset="0"/>
              </a:defRPr>
            </a:lvl1pPr>
          </a:lstStyle>
          <a:p>
            <a:pPr>
              <a:defRPr/>
            </a:pPr>
            <a:r>
              <a:rPr lang="en-GB">
                <a:solidFill>
                  <a:prstClr val="white"/>
                </a:solidFill>
              </a:rPr>
              <a:t>© Crown copyright 2014 Dstl</a:t>
            </a:r>
          </a:p>
        </p:txBody>
      </p:sp>
      <p:sp>
        <p:nvSpPr>
          <p:cNvPr id="4" name="Date Placeholder 3"/>
          <p:cNvSpPr>
            <a:spLocks noGrp="1"/>
          </p:cNvSpPr>
          <p:nvPr>
            <p:ph type="dt" sz="half" idx="2"/>
          </p:nvPr>
        </p:nvSpPr>
        <p:spPr>
          <a:xfrm>
            <a:off x="1474788" y="5761038"/>
            <a:ext cx="1657350" cy="287337"/>
          </a:xfrm>
          <a:prstGeom prst="rect">
            <a:avLst/>
          </a:prstGeom>
        </p:spPr>
        <p:txBody>
          <a:bodyPr vert="horz" lIns="85332" tIns="42666" rIns="85332" bIns="42666" rtlCol="0" anchor="b"/>
          <a:lstStyle>
            <a:lvl1pPr algn="l" defTabSz="853318" fontAlgn="auto">
              <a:spcBef>
                <a:spcPts val="0"/>
              </a:spcBef>
              <a:spcAft>
                <a:spcPts val="0"/>
              </a:spcAft>
              <a:defRPr sz="800" b="1" smtClean="0">
                <a:solidFill>
                  <a:schemeClr val="bg1"/>
                </a:solidFill>
                <a:latin typeface="Arial" pitchFamily="34" charset="0"/>
                <a:cs typeface="Arial" pitchFamily="34" charset="0"/>
              </a:defRPr>
            </a:lvl1pPr>
          </a:lstStyle>
          <a:p>
            <a:pPr>
              <a:defRPr/>
            </a:pPr>
            <a:fld id="{B5BBC00B-FB34-4A36-8B33-69642304B917}" type="datetime4">
              <a:rPr lang="en-GB">
                <a:solidFill>
                  <a:prstClr val="white"/>
                </a:solidFill>
              </a:rPr>
              <a:pPr>
                <a:defRPr/>
              </a:pPr>
              <a:t>08 November 2016</a:t>
            </a:fld>
            <a:endParaRPr lang="en-GB" dirty="0">
              <a:solidFill>
                <a:prstClr val="white"/>
              </a:solidFill>
            </a:endParaRPr>
          </a:p>
        </p:txBody>
      </p:sp>
      <p:grpSp>
        <p:nvGrpSpPr>
          <p:cNvPr id="1031" name="Group 14"/>
          <p:cNvGrpSpPr>
            <a:grpSpLocks/>
          </p:cNvGrpSpPr>
          <p:nvPr/>
        </p:nvGrpSpPr>
        <p:grpSpPr bwMode="auto">
          <a:xfrm>
            <a:off x="177800" y="5781675"/>
            <a:ext cx="1241425" cy="576263"/>
            <a:chOff x="177800" y="5782383"/>
            <a:chExt cx="1241809" cy="576001"/>
          </a:xfrm>
        </p:grpSpPr>
        <p:pic>
          <p:nvPicPr>
            <p:cNvPr id="1035" name="Picture 14" descr="\\rnet.dstl.gov.uk\home\921756d\my documents\My Pictures\Logos &amp; Crests\dstl-logo-trans-black.png"/>
            <p:cNvPicPr>
              <a:picLocks noChangeAspect="1" noChangeArrowheads="1"/>
            </p:cNvPicPr>
            <p:nvPr/>
          </p:nvPicPr>
          <p:blipFill>
            <a:blip r:embed="rId13" cstate="print">
              <a:extLst>
                <a:ext uri="{28A0092B-C50C-407E-A947-70E740481C1C}">
                  <a14:useLocalDpi xmlns:a14="http://schemas.microsoft.com/office/drawing/2010/main"/>
                </a:ext>
              </a:extLst>
            </a:blip>
            <a:srcRect/>
            <a:stretch>
              <a:fillRect/>
            </a:stretch>
          </p:blipFill>
          <p:spPr bwMode="auto">
            <a:xfrm>
              <a:off x="177800" y="5782384"/>
              <a:ext cx="1241809"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rnet.dstl.gov.uk\home\921756d\my documents\My Pictures\Logos &amp; Crests\dstl-logo-trans-white.png"/>
            <p:cNvPicPr>
              <a:picLocks noChangeAspect="1" noChangeArrowheads="1"/>
            </p:cNvPicPr>
            <p:nvPr/>
          </p:nvPicPr>
          <p:blipFill>
            <a:blip r:embed="rId14" cstate="print">
              <a:extLst>
                <a:ext uri="{28A0092B-C50C-407E-A947-70E740481C1C}">
                  <a14:useLocalDpi xmlns:a14="http://schemas.microsoft.com/office/drawing/2010/main"/>
                </a:ext>
              </a:extLst>
            </a:blip>
            <a:srcRect/>
            <a:stretch>
              <a:fillRect/>
            </a:stretch>
          </p:blipFill>
          <p:spPr bwMode="hidden">
            <a:xfrm>
              <a:off x="177800" y="5782383"/>
              <a:ext cx="1241809"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32" name="Group 17"/>
          <p:cNvGrpSpPr>
            <a:grpSpLocks/>
          </p:cNvGrpSpPr>
          <p:nvPr/>
        </p:nvGrpSpPr>
        <p:grpSpPr bwMode="auto">
          <a:xfrm>
            <a:off x="7685088" y="5784850"/>
            <a:ext cx="773112" cy="576263"/>
            <a:chOff x="7684553" y="5784298"/>
            <a:chExt cx="772854" cy="576467"/>
          </a:xfrm>
        </p:grpSpPr>
        <p:pic>
          <p:nvPicPr>
            <p:cNvPr id="1033" name="Picture 12" descr="\\rnet.dstl.gov.uk\home\921756d\my documents\My Pictures\Logos &amp; Crests\MOD\MOD_BLACK_AW.PNG"/>
            <p:cNvPicPr>
              <a:picLocks noChangeAspect="1" noChangeArrowheads="1"/>
            </p:cNvPicPr>
            <p:nvPr/>
          </p:nvPicPr>
          <p:blipFill>
            <a:blip r:embed="rId15" cstate="print">
              <a:extLst>
                <a:ext uri="{28A0092B-C50C-407E-A947-70E740481C1C}">
                  <a14:useLocalDpi xmlns:a14="http://schemas.microsoft.com/office/drawing/2010/main"/>
                </a:ext>
              </a:extLst>
            </a:blip>
            <a:srcRect/>
            <a:stretch>
              <a:fillRect/>
            </a:stretch>
          </p:blipFill>
          <p:spPr bwMode="auto">
            <a:xfrm>
              <a:off x="7684553" y="5784298"/>
              <a:ext cx="772627"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1" descr="\\rnet.dstl.gov.uk\home\921756d\my documents\My Pictures\Logos &amp; Crests\MOD\MOD_WHITE_AW.PNG"/>
            <p:cNvPicPr>
              <a:picLocks noChangeAspect="1" noChangeArrowheads="1"/>
            </p:cNvPicPr>
            <p:nvPr/>
          </p:nvPicPr>
          <p:blipFill>
            <a:blip r:embed="rId16" cstate="print">
              <a:extLst>
                <a:ext uri="{28A0092B-C50C-407E-A947-70E740481C1C}">
                  <a14:useLocalDpi xmlns:a14="http://schemas.microsoft.com/office/drawing/2010/main"/>
                </a:ext>
              </a:extLst>
            </a:blip>
            <a:srcRect/>
            <a:stretch>
              <a:fillRect/>
            </a:stretch>
          </p:blipFill>
          <p:spPr bwMode="hidden">
            <a:xfrm>
              <a:off x="7684780" y="5784765"/>
              <a:ext cx="772627"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69745425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sldNum="0" hdr="0"/>
  <p:txStyles>
    <p:titleStyle>
      <a:lvl1pPr algn="l" defTabSz="852488" rtl="0" eaLnBrk="1" fontAlgn="base" hangingPunct="1">
        <a:lnSpc>
          <a:spcPct val="120000"/>
        </a:lnSpc>
        <a:spcBef>
          <a:spcPct val="0"/>
        </a:spcBef>
        <a:spcAft>
          <a:spcPct val="0"/>
        </a:spcAft>
        <a:defRPr sz="3600" b="1" kern="1200">
          <a:solidFill>
            <a:schemeClr val="tx1"/>
          </a:solidFill>
          <a:latin typeface="Arial" pitchFamily="34" charset="0"/>
          <a:ea typeface="+mj-ea"/>
          <a:cs typeface="Arial" pitchFamily="34" charset="0"/>
        </a:defRPr>
      </a:lvl1pPr>
      <a:lvl2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2pPr>
      <a:lvl3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3pPr>
      <a:lvl4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4pPr>
      <a:lvl5pPr algn="l" defTabSz="852488" rtl="0" eaLnBrk="1" fontAlgn="base" hangingPunct="1">
        <a:lnSpc>
          <a:spcPct val="120000"/>
        </a:lnSpc>
        <a:spcBef>
          <a:spcPct val="0"/>
        </a:spcBef>
        <a:spcAft>
          <a:spcPct val="0"/>
        </a:spcAft>
        <a:defRPr sz="3600" b="1">
          <a:solidFill>
            <a:schemeClr val="tx1"/>
          </a:solidFill>
          <a:latin typeface="Arial" charset="0"/>
          <a:cs typeface="Arial" charset="0"/>
        </a:defRPr>
      </a:lvl5pPr>
      <a:lvl6pPr marL="4572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6pPr>
      <a:lvl7pPr marL="9144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7pPr>
      <a:lvl8pPr marL="13716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8pPr>
      <a:lvl9pPr marL="1828800" algn="l" defTabSz="852488" rtl="0" eaLnBrk="1" fontAlgn="base" hangingPunct="1">
        <a:lnSpc>
          <a:spcPts val="4350"/>
        </a:lnSpc>
        <a:spcBef>
          <a:spcPct val="0"/>
        </a:spcBef>
        <a:spcAft>
          <a:spcPct val="0"/>
        </a:spcAft>
        <a:defRPr sz="2800" b="1">
          <a:solidFill>
            <a:schemeClr val="tx1"/>
          </a:solidFill>
          <a:latin typeface="Arial" charset="0"/>
          <a:cs typeface="Arial" charset="0"/>
        </a:defRPr>
      </a:lvl9pPr>
    </p:titleStyle>
    <p:bodyStyle>
      <a:lvl1pPr marL="319088" indent="-319088" algn="l" defTabSz="85248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2150" indent="-265113"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5213" indent="-212725"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92250"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9288"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6625"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3284"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9943"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26602"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853318" rtl="0" eaLnBrk="1" latinLnBrk="0" hangingPunct="1">
        <a:defRPr sz="1700" kern="1200">
          <a:solidFill>
            <a:schemeClr val="tx1"/>
          </a:solidFill>
          <a:latin typeface="+mn-lt"/>
          <a:ea typeface="+mn-ea"/>
          <a:cs typeface="+mn-cs"/>
        </a:defRPr>
      </a:lvl1pPr>
      <a:lvl2pPr marL="426659" algn="l" defTabSz="853318" rtl="0" eaLnBrk="1" latinLnBrk="0" hangingPunct="1">
        <a:defRPr sz="1700" kern="1200">
          <a:solidFill>
            <a:schemeClr val="tx1"/>
          </a:solidFill>
          <a:latin typeface="+mn-lt"/>
          <a:ea typeface="+mn-ea"/>
          <a:cs typeface="+mn-cs"/>
        </a:defRPr>
      </a:lvl2pPr>
      <a:lvl3pPr marL="853318" algn="l" defTabSz="853318" rtl="0" eaLnBrk="1" latinLnBrk="0" hangingPunct="1">
        <a:defRPr sz="1700" kern="1200">
          <a:solidFill>
            <a:schemeClr val="tx1"/>
          </a:solidFill>
          <a:latin typeface="+mn-lt"/>
          <a:ea typeface="+mn-ea"/>
          <a:cs typeface="+mn-cs"/>
        </a:defRPr>
      </a:lvl3pPr>
      <a:lvl4pPr marL="1279977" algn="l" defTabSz="853318" rtl="0" eaLnBrk="1" latinLnBrk="0" hangingPunct="1">
        <a:defRPr sz="1700" kern="1200">
          <a:solidFill>
            <a:schemeClr val="tx1"/>
          </a:solidFill>
          <a:latin typeface="+mn-lt"/>
          <a:ea typeface="+mn-ea"/>
          <a:cs typeface="+mn-cs"/>
        </a:defRPr>
      </a:lvl4pPr>
      <a:lvl5pPr marL="1706636" algn="l" defTabSz="853318" rtl="0" eaLnBrk="1" latinLnBrk="0" hangingPunct="1">
        <a:defRPr sz="1700" kern="1200">
          <a:solidFill>
            <a:schemeClr val="tx1"/>
          </a:solidFill>
          <a:latin typeface="+mn-lt"/>
          <a:ea typeface="+mn-ea"/>
          <a:cs typeface="+mn-cs"/>
        </a:defRPr>
      </a:lvl5pPr>
      <a:lvl6pPr marL="2133295" algn="l" defTabSz="853318" rtl="0" eaLnBrk="1" latinLnBrk="0" hangingPunct="1">
        <a:defRPr sz="1700" kern="1200">
          <a:solidFill>
            <a:schemeClr val="tx1"/>
          </a:solidFill>
          <a:latin typeface="+mn-lt"/>
          <a:ea typeface="+mn-ea"/>
          <a:cs typeface="+mn-cs"/>
        </a:defRPr>
      </a:lvl6pPr>
      <a:lvl7pPr marL="2559954" algn="l" defTabSz="853318" rtl="0" eaLnBrk="1" latinLnBrk="0" hangingPunct="1">
        <a:defRPr sz="1700" kern="1200">
          <a:solidFill>
            <a:schemeClr val="tx1"/>
          </a:solidFill>
          <a:latin typeface="+mn-lt"/>
          <a:ea typeface="+mn-ea"/>
          <a:cs typeface="+mn-cs"/>
        </a:defRPr>
      </a:lvl7pPr>
      <a:lvl8pPr marL="2986613" algn="l" defTabSz="853318" rtl="0" eaLnBrk="1" latinLnBrk="0" hangingPunct="1">
        <a:defRPr sz="1700" kern="1200">
          <a:solidFill>
            <a:schemeClr val="tx1"/>
          </a:solidFill>
          <a:latin typeface="+mn-lt"/>
          <a:ea typeface="+mn-ea"/>
          <a:cs typeface="+mn-cs"/>
        </a:defRPr>
      </a:lvl8pPr>
      <a:lvl9pPr marL="3413272" algn="l" defTabSz="853318"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hyperlink" Target="http://www.ittoday.info/AIMS/Information_Management/1-01-30.pdf%20accessed%2013/09/201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58764"/>
            <a:ext cx="7777163" cy="605059"/>
          </a:xfrm>
        </p:spPr>
        <p:txBody>
          <a:bodyPr/>
          <a:lstStyle/>
          <a:p>
            <a:r>
              <a:rPr lang="en-GB" sz="3200" dirty="0" smtClean="0"/>
              <a:t>Laddering</a:t>
            </a:r>
            <a:endParaRPr lang="en-GB" sz="3200" dirty="0"/>
          </a:p>
        </p:txBody>
      </p:sp>
      <p:sp>
        <p:nvSpPr>
          <p:cNvPr id="4" name="Footer Placeholder 3"/>
          <p:cNvSpPr>
            <a:spLocks noGrp="1"/>
          </p:cNvSpPr>
          <p:nvPr>
            <p:ph type="ftr" sz="quarter" idx="13"/>
          </p:nvPr>
        </p:nvSpPr>
        <p:spPr/>
        <p:txBody>
          <a:bodyPr/>
          <a:lstStyle/>
          <a:p>
            <a:pPr>
              <a:defRPr/>
            </a:pPr>
            <a:r>
              <a:rPr lang="en-GB" smtClean="0"/>
              <a:t>© Crown copyright 2014 Dstl</a:t>
            </a:r>
            <a:endParaRPr lang="en-GB"/>
          </a:p>
        </p:txBody>
      </p:sp>
      <p:sp>
        <p:nvSpPr>
          <p:cNvPr id="5" name="Date Placeholder 4"/>
          <p:cNvSpPr>
            <a:spLocks noGrp="1"/>
          </p:cNvSpPr>
          <p:nvPr>
            <p:ph type="dt" sz="half" idx="14"/>
          </p:nvPr>
        </p:nvSpPr>
        <p:spPr/>
        <p:txBody>
          <a:bodyPr/>
          <a:lstStyle/>
          <a:p>
            <a:pPr>
              <a:defRPr/>
            </a:pPr>
            <a:fld id="{7C6DC788-880F-46E6-A88E-668B024097A6}" type="datetime4">
              <a:rPr lang="en-GB" smtClean="0"/>
              <a:pPr>
                <a:defRPr/>
              </a:pPr>
              <a:t>08 November 2016</a:t>
            </a:fld>
            <a:endParaRPr lang="en-GB" dirty="0"/>
          </a:p>
        </p:txBody>
      </p:sp>
      <p:sp>
        <p:nvSpPr>
          <p:cNvPr id="11" name="Content Placeholder 2"/>
          <p:cNvSpPr txBox="1">
            <a:spLocks/>
          </p:cNvSpPr>
          <p:nvPr/>
        </p:nvSpPr>
        <p:spPr bwMode="auto">
          <a:xfrm>
            <a:off x="2592189" y="1079847"/>
            <a:ext cx="5688632" cy="1296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defPPr>
              <a:defRPr lang="en-GB"/>
            </a:defPPr>
            <a:lvl1pPr marL="0" indent="0" eaLnBrk="1" hangingPunct="1">
              <a:lnSpc>
                <a:spcPct val="120000"/>
              </a:lnSpc>
              <a:spcBef>
                <a:spcPts val="300"/>
              </a:spcBef>
              <a:buFont typeface="Arial" charset="0"/>
              <a:buNone/>
              <a:defRPr sz="1800" b="1">
                <a:latin typeface="Arial" pitchFamily="34" charset="0"/>
                <a:cs typeface="Arial" pitchFamily="34" charset="0"/>
              </a:defRPr>
            </a:lvl1pPr>
            <a:lvl2pPr marL="692150" indent="-265113" eaLnBrk="1" hangingPunct="1">
              <a:lnSpc>
                <a:spcPct val="120000"/>
              </a:lnSpc>
              <a:spcBef>
                <a:spcPts val="300"/>
              </a:spcBef>
              <a:buFont typeface="Arial" charset="0"/>
              <a:buChar char="–"/>
              <a:defRPr sz="2000">
                <a:latin typeface="Arial" pitchFamily="34" charset="0"/>
                <a:cs typeface="Arial" pitchFamily="34" charset="0"/>
              </a:defRPr>
            </a:lvl2pPr>
            <a:lvl3pPr marL="1065213" indent="-212725" eaLnBrk="1" hangingPunct="1">
              <a:lnSpc>
                <a:spcPct val="120000"/>
              </a:lnSpc>
              <a:spcBef>
                <a:spcPts val="300"/>
              </a:spcBef>
              <a:buFont typeface="Arial" charset="0"/>
              <a:buChar char="•"/>
              <a:defRPr sz="2000">
                <a:latin typeface="Arial" pitchFamily="34" charset="0"/>
                <a:cs typeface="Arial" pitchFamily="34" charset="0"/>
              </a:defRPr>
            </a:lvl3pPr>
            <a:lvl4pPr marL="1492250" indent="-212725" eaLnBrk="1" hangingPunct="1">
              <a:lnSpc>
                <a:spcPct val="120000"/>
              </a:lnSpc>
              <a:spcBef>
                <a:spcPts val="300"/>
              </a:spcBef>
              <a:buFont typeface="Arial" charset="0"/>
              <a:buChar char="–"/>
              <a:defRPr>
                <a:latin typeface="Arial" pitchFamily="34" charset="0"/>
                <a:cs typeface="Arial" pitchFamily="34" charset="0"/>
              </a:defRPr>
            </a:lvl4pPr>
            <a:lvl5pPr marL="1919288" indent="-212725" eaLnBrk="1" hangingPunct="1">
              <a:lnSpc>
                <a:spcPct val="120000"/>
              </a:lnSpc>
              <a:spcBef>
                <a:spcPts val="300"/>
              </a:spcBef>
              <a:buFont typeface="Arial" charset="0"/>
              <a:buChar char="»"/>
              <a:defRPr>
                <a:latin typeface="Arial" pitchFamily="34" charset="0"/>
                <a:cs typeface="Arial" pitchFamily="34" charset="0"/>
              </a:defRPr>
            </a:lvl5pPr>
            <a:lvl6pPr marL="2346625" indent="-213330" defTabSz="853318">
              <a:spcBef>
                <a:spcPct val="20000"/>
              </a:spcBef>
              <a:buFont typeface="Arial" pitchFamily="34" charset="0"/>
              <a:buChar char="•"/>
              <a:defRPr sz="1900">
                <a:latin typeface="+mn-lt"/>
              </a:defRPr>
            </a:lvl6pPr>
            <a:lvl7pPr marL="2773284" indent="-213330" defTabSz="853318">
              <a:spcBef>
                <a:spcPct val="20000"/>
              </a:spcBef>
              <a:buFont typeface="Arial" pitchFamily="34" charset="0"/>
              <a:buChar char="•"/>
              <a:defRPr sz="1900">
                <a:latin typeface="+mn-lt"/>
              </a:defRPr>
            </a:lvl7pPr>
            <a:lvl8pPr marL="3199943" indent="-213330" defTabSz="853318">
              <a:spcBef>
                <a:spcPct val="20000"/>
              </a:spcBef>
              <a:buFont typeface="Arial" pitchFamily="34" charset="0"/>
              <a:buChar char="•"/>
              <a:defRPr sz="1900">
                <a:latin typeface="+mn-lt"/>
              </a:defRPr>
            </a:lvl8pPr>
            <a:lvl9pPr marL="3626602" indent="-213330" defTabSz="853318">
              <a:spcBef>
                <a:spcPct val="20000"/>
              </a:spcBef>
              <a:buFont typeface="Arial" pitchFamily="34" charset="0"/>
              <a:buChar char="•"/>
              <a:defRPr sz="1900">
                <a:latin typeface="+mn-lt"/>
              </a:defRPr>
            </a:lvl9pPr>
          </a:lstStyle>
          <a:p>
            <a:r>
              <a:rPr lang="en-GB" sz="2000" b="0" dirty="0" smtClean="0">
                <a:solidFill>
                  <a:srgbClr val="000000"/>
                </a:solidFill>
                <a:latin typeface="+mn-lt"/>
              </a:rPr>
              <a:t>A technique that makes you look at the problem through different lenses and explore the problem space more creatively and more thoroughly</a:t>
            </a:r>
            <a:endParaRPr lang="en-GB" sz="2000" b="0" dirty="0">
              <a:solidFill>
                <a:srgbClr val="000000"/>
              </a:solidFill>
              <a:latin typeface="+mn-lt"/>
            </a:endParaRPr>
          </a:p>
        </p:txBody>
      </p:sp>
      <p:sp>
        <p:nvSpPr>
          <p:cNvPr id="12" name="Content Placeholder 2"/>
          <p:cNvSpPr txBox="1">
            <a:spLocks/>
          </p:cNvSpPr>
          <p:nvPr/>
        </p:nvSpPr>
        <p:spPr bwMode="auto">
          <a:xfrm>
            <a:off x="2592189" y="2375991"/>
            <a:ext cx="5472758" cy="93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defPPr>
              <a:defRPr lang="en-GB"/>
            </a:defPPr>
            <a:lvl1pPr marL="0" indent="0" eaLnBrk="1" hangingPunct="1">
              <a:lnSpc>
                <a:spcPct val="120000"/>
              </a:lnSpc>
              <a:spcBef>
                <a:spcPts val="300"/>
              </a:spcBef>
              <a:buFont typeface="Arial" charset="0"/>
              <a:buNone/>
              <a:defRPr sz="1800" b="1">
                <a:latin typeface="Arial" pitchFamily="34" charset="0"/>
                <a:cs typeface="Arial" pitchFamily="34" charset="0"/>
              </a:defRPr>
            </a:lvl1pPr>
            <a:lvl2pPr marL="692150" indent="-265113" eaLnBrk="1" hangingPunct="1">
              <a:lnSpc>
                <a:spcPct val="120000"/>
              </a:lnSpc>
              <a:spcBef>
                <a:spcPts val="300"/>
              </a:spcBef>
              <a:buFont typeface="Arial" charset="0"/>
              <a:buChar char="–"/>
              <a:defRPr sz="2000">
                <a:latin typeface="Arial" pitchFamily="34" charset="0"/>
                <a:cs typeface="Arial" pitchFamily="34" charset="0"/>
              </a:defRPr>
            </a:lvl2pPr>
            <a:lvl3pPr marL="1065213" indent="-212725" eaLnBrk="1" hangingPunct="1">
              <a:lnSpc>
                <a:spcPct val="120000"/>
              </a:lnSpc>
              <a:spcBef>
                <a:spcPts val="300"/>
              </a:spcBef>
              <a:buFont typeface="Arial" charset="0"/>
              <a:buChar char="•"/>
              <a:defRPr sz="2000">
                <a:latin typeface="Arial" pitchFamily="34" charset="0"/>
                <a:cs typeface="Arial" pitchFamily="34" charset="0"/>
              </a:defRPr>
            </a:lvl3pPr>
            <a:lvl4pPr marL="1492250" indent="-212725" eaLnBrk="1" hangingPunct="1">
              <a:lnSpc>
                <a:spcPct val="120000"/>
              </a:lnSpc>
              <a:spcBef>
                <a:spcPts val="300"/>
              </a:spcBef>
              <a:buFont typeface="Arial" charset="0"/>
              <a:buChar char="–"/>
              <a:defRPr>
                <a:latin typeface="Arial" pitchFamily="34" charset="0"/>
                <a:cs typeface="Arial" pitchFamily="34" charset="0"/>
              </a:defRPr>
            </a:lvl4pPr>
            <a:lvl5pPr marL="1919288" indent="-212725" eaLnBrk="1" hangingPunct="1">
              <a:lnSpc>
                <a:spcPct val="120000"/>
              </a:lnSpc>
              <a:spcBef>
                <a:spcPts val="300"/>
              </a:spcBef>
              <a:buFont typeface="Arial" charset="0"/>
              <a:buChar char="»"/>
              <a:defRPr>
                <a:latin typeface="Arial" pitchFamily="34" charset="0"/>
                <a:cs typeface="Arial" pitchFamily="34" charset="0"/>
              </a:defRPr>
            </a:lvl5pPr>
            <a:lvl6pPr marL="2346625" indent="-213330" defTabSz="853318">
              <a:spcBef>
                <a:spcPct val="20000"/>
              </a:spcBef>
              <a:buFont typeface="Arial" pitchFamily="34" charset="0"/>
              <a:buChar char="•"/>
              <a:defRPr sz="1900">
                <a:latin typeface="+mn-lt"/>
              </a:defRPr>
            </a:lvl6pPr>
            <a:lvl7pPr marL="2773284" indent="-213330" defTabSz="853318">
              <a:spcBef>
                <a:spcPct val="20000"/>
              </a:spcBef>
              <a:buFont typeface="Arial" pitchFamily="34" charset="0"/>
              <a:buChar char="•"/>
              <a:defRPr sz="1900">
                <a:latin typeface="+mn-lt"/>
              </a:defRPr>
            </a:lvl7pPr>
            <a:lvl8pPr marL="3199943" indent="-213330" defTabSz="853318">
              <a:spcBef>
                <a:spcPct val="20000"/>
              </a:spcBef>
              <a:buFont typeface="Arial" pitchFamily="34" charset="0"/>
              <a:buChar char="•"/>
              <a:defRPr sz="1900">
                <a:latin typeface="+mn-lt"/>
              </a:defRPr>
            </a:lvl8pPr>
            <a:lvl9pPr marL="3626602" indent="-213330" defTabSz="853318">
              <a:spcBef>
                <a:spcPct val="20000"/>
              </a:spcBef>
              <a:buFont typeface="Arial" pitchFamily="34" charset="0"/>
              <a:buChar char="•"/>
              <a:defRPr sz="1900">
                <a:latin typeface="+mn-lt"/>
              </a:defRPr>
            </a:lvl9pPr>
          </a:lstStyle>
          <a:p>
            <a:r>
              <a:rPr lang="en-GB" sz="2000" b="0" dirty="0" smtClean="0">
                <a:solidFill>
                  <a:srgbClr val="000000"/>
                </a:solidFill>
                <a:latin typeface="+mn-lt"/>
              </a:rPr>
              <a:t>How else could we see this problem?</a:t>
            </a:r>
          </a:p>
          <a:p>
            <a:r>
              <a:rPr lang="en-GB" sz="2000" b="0" dirty="0" smtClean="0">
                <a:solidFill>
                  <a:srgbClr val="000000"/>
                </a:solidFill>
                <a:latin typeface="+mn-lt"/>
              </a:rPr>
              <a:t>Is there another angle?</a:t>
            </a:r>
          </a:p>
        </p:txBody>
      </p:sp>
      <p:pic>
        <p:nvPicPr>
          <p:cNvPr id="13" name="Picture 4" descr="construction,hardware,households,industry,ladders,tools"/>
          <p:cNvPicPr>
            <a:picLocks noChangeAspect="1" noChangeArrowheads="1"/>
          </p:cNvPicPr>
          <p:nvPr/>
        </p:nvPicPr>
        <p:blipFill>
          <a:blip r:embed="rId3" cstate="print"/>
          <a:srcRect l="10934" r="9867"/>
          <a:stretch>
            <a:fillRect/>
          </a:stretch>
        </p:blipFill>
        <p:spPr bwMode="auto">
          <a:xfrm>
            <a:off x="620901" y="1151855"/>
            <a:ext cx="1539240" cy="1943497"/>
          </a:xfrm>
          <a:prstGeom prst="rect">
            <a:avLst/>
          </a:prstGeom>
          <a:noFill/>
        </p:spPr>
      </p:pic>
      <p:sp>
        <p:nvSpPr>
          <p:cNvPr id="14" name="Content Placeholder 2"/>
          <p:cNvSpPr txBox="1">
            <a:spLocks/>
          </p:cNvSpPr>
          <p:nvPr/>
        </p:nvSpPr>
        <p:spPr bwMode="auto">
          <a:xfrm>
            <a:off x="318420" y="3384103"/>
            <a:ext cx="8250433"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332" tIns="42666" rIns="85332" bIns="42666" numCol="1" anchor="t" anchorCtr="0" compatLnSpc="1">
            <a:prstTxWarp prst="textNoShape">
              <a:avLst/>
            </a:prstTxWarp>
          </a:bodyPr>
          <a:lstStyle>
            <a:defPPr>
              <a:defRPr lang="en-GB"/>
            </a:defPPr>
            <a:lvl1pPr marL="0" indent="0" eaLnBrk="1" hangingPunct="1">
              <a:lnSpc>
                <a:spcPct val="120000"/>
              </a:lnSpc>
              <a:spcBef>
                <a:spcPts val="300"/>
              </a:spcBef>
              <a:buFont typeface="Arial" charset="0"/>
              <a:buNone/>
              <a:defRPr sz="1800" b="1">
                <a:latin typeface="Arial" pitchFamily="34" charset="0"/>
                <a:cs typeface="Arial" pitchFamily="34" charset="0"/>
              </a:defRPr>
            </a:lvl1pPr>
            <a:lvl2pPr marL="692150" indent="-265113" eaLnBrk="1" hangingPunct="1">
              <a:lnSpc>
                <a:spcPct val="120000"/>
              </a:lnSpc>
              <a:spcBef>
                <a:spcPts val="300"/>
              </a:spcBef>
              <a:buFont typeface="Arial" charset="0"/>
              <a:buChar char="–"/>
              <a:defRPr sz="2000">
                <a:latin typeface="Arial" pitchFamily="34" charset="0"/>
                <a:cs typeface="Arial" pitchFamily="34" charset="0"/>
              </a:defRPr>
            </a:lvl2pPr>
            <a:lvl3pPr marL="1065213" indent="-212725" eaLnBrk="1" hangingPunct="1">
              <a:lnSpc>
                <a:spcPct val="120000"/>
              </a:lnSpc>
              <a:spcBef>
                <a:spcPts val="300"/>
              </a:spcBef>
              <a:buFont typeface="Arial" charset="0"/>
              <a:buChar char="•"/>
              <a:defRPr sz="2000">
                <a:latin typeface="Arial" pitchFamily="34" charset="0"/>
                <a:cs typeface="Arial" pitchFamily="34" charset="0"/>
              </a:defRPr>
            </a:lvl3pPr>
            <a:lvl4pPr marL="1492250" indent="-212725" eaLnBrk="1" hangingPunct="1">
              <a:lnSpc>
                <a:spcPct val="120000"/>
              </a:lnSpc>
              <a:spcBef>
                <a:spcPts val="300"/>
              </a:spcBef>
              <a:buFont typeface="Arial" charset="0"/>
              <a:buChar char="–"/>
              <a:defRPr>
                <a:latin typeface="Arial" pitchFamily="34" charset="0"/>
                <a:cs typeface="Arial" pitchFamily="34" charset="0"/>
              </a:defRPr>
            </a:lvl4pPr>
            <a:lvl5pPr marL="1919288" indent="-212725" eaLnBrk="1" hangingPunct="1">
              <a:lnSpc>
                <a:spcPct val="120000"/>
              </a:lnSpc>
              <a:spcBef>
                <a:spcPts val="300"/>
              </a:spcBef>
              <a:buFont typeface="Arial" charset="0"/>
              <a:buChar char="»"/>
              <a:defRPr>
                <a:latin typeface="Arial" pitchFamily="34" charset="0"/>
                <a:cs typeface="Arial" pitchFamily="34" charset="0"/>
              </a:defRPr>
            </a:lvl5pPr>
            <a:lvl6pPr marL="2346625" indent="-213330" defTabSz="853318">
              <a:spcBef>
                <a:spcPct val="20000"/>
              </a:spcBef>
              <a:buFont typeface="Arial" pitchFamily="34" charset="0"/>
              <a:buChar char="•"/>
              <a:defRPr sz="1900">
                <a:latin typeface="+mn-lt"/>
              </a:defRPr>
            </a:lvl6pPr>
            <a:lvl7pPr marL="2773284" indent="-213330" defTabSz="853318">
              <a:spcBef>
                <a:spcPct val="20000"/>
              </a:spcBef>
              <a:buFont typeface="Arial" pitchFamily="34" charset="0"/>
              <a:buChar char="•"/>
              <a:defRPr sz="1900">
                <a:latin typeface="+mn-lt"/>
              </a:defRPr>
            </a:lvl7pPr>
            <a:lvl8pPr marL="3199943" indent="-213330" defTabSz="853318">
              <a:spcBef>
                <a:spcPct val="20000"/>
              </a:spcBef>
              <a:buFont typeface="Arial" pitchFamily="34" charset="0"/>
              <a:buChar char="•"/>
              <a:defRPr sz="1900">
                <a:latin typeface="+mn-lt"/>
              </a:defRPr>
            </a:lvl8pPr>
            <a:lvl9pPr marL="3626602" indent="-213330" defTabSz="853318">
              <a:spcBef>
                <a:spcPct val="20000"/>
              </a:spcBef>
              <a:buFont typeface="Arial" pitchFamily="34" charset="0"/>
              <a:buChar char="•"/>
              <a:defRPr sz="1900">
                <a:latin typeface="+mn-lt"/>
              </a:defRPr>
            </a:lvl9pPr>
          </a:lstStyle>
          <a:p>
            <a:pPr>
              <a:spcAft>
                <a:spcPts val="600"/>
              </a:spcAft>
            </a:pPr>
            <a:r>
              <a:rPr lang="en-GB" b="0" dirty="0" smtClean="0">
                <a:solidFill>
                  <a:srgbClr val="000000"/>
                </a:solidFill>
              </a:rPr>
              <a:t>“A </a:t>
            </a:r>
            <a:r>
              <a:rPr lang="en-GB" b="0" dirty="0">
                <a:solidFill>
                  <a:srgbClr val="000000"/>
                </a:solidFill>
              </a:rPr>
              <a:t>redefinition technique which </a:t>
            </a:r>
            <a:r>
              <a:rPr lang="en-GB" b="0" dirty="0" smtClean="0">
                <a:solidFill>
                  <a:srgbClr val="000000"/>
                </a:solidFill>
              </a:rPr>
              <a:t>generates </a:t>
            </a:r>
            <a:r>
              <a:rPr lang="en-GB" b="0" dirty="0">
                <a:solidFill>
                  <a:srgbClr val="000000"/>
                </a:solidFill>
              </a:rPr>
              <a:t>alternative problem definitions by moving </a:t>
            </a:r>
            <a:r>
              <a:rPr lang="en-GB" b="0" dirty="0" smtClean="0">
                <a:solidFill>
                  <a:srgbClr val="000000"/>
                </a:solidFill>
              </a:rPr>
              <a:t>through progressively </a:t>
            </a:r>
            <a:r>
              <a:rPr lang="en-GB" b="0" dirty="0">
                <a:solidFill>
                  <a:srgbClr val="000000"/>
                </a:solidFill>
              </a:rPr>
              <a:t>higher levels of problem abstraction until a satisfactory definition is </a:t>
            </a:r>
            <a:r>
              <a:rPr lang="en-GB" b="0" dirty="0" smtClean="0">
                <a:solidFill>
                  <a:srgbClr val="000000"/>
                </a:solidFill>
              </a:rPr>
              <a:t>achieved</a:t>
            </a:r>
          </a:p>
          <a:p>
            <a:r>
              <a:rPr lang="en-GB" b="0" dirty="0" smtClean="0">
                <a:solidFill>
                  <a:srgbClr val="000000"/>
                </a:solidFill>
              </a:rPr>
              <a:t>When a problem is systematically enlarged in this way, new definitions emerge that can be evaluated for their usefulness and feasibility.”</a:t>
            </a:r>
            <a:r>
              <a:rPr lang="en-GB" b="0" baseline="30000" dirty="0" smtClean="0">
                <a:solidFill>
                  <a:srgbClr val="000000"/>
                </a:solidFill>
              </a:rPr>
              <a:t>2</a:t>
            </a:r>
            <a:endParaRPr lang="en-GB" b="0" baseline="30000" dirty="0">
              <a:solidFill>
                <a:srgbClr val="000000"/>
              </a:solidFill>
            </a:endParaRPr>
          </a:p>
        </p:txBody>
      </p:sp>
      <p:sp>
        <p:nvSpPr>
          <p:cNvPr id="15" name="Content Placeholder 2"/>
          <p:cNvSpPr txBox="1">
            <a:spLocks/>
          </p:cNvSpPr>
          <p:nvPr/>
        </p:nvSpPr>
        <p:spPr bwMode="auto">
          <a:xfrm>
            <a:off x="-99" y="5616350"/>
            <a:ext cx="8640862" cy="864097"/>
          </a:xfrm>
          <a:prstGeom prst="rect">
            <a:avLst/>
          </a:prstGeom>
          <a:solidFill>
            <a:schemeClr val="bg1"/>
          </a:solidFill>
          <a:ln>
            <a:noFill/>
          </a:ln>
          <a:extLst/>
        </p:spPr>
        <p:txBody>
          <a:bodyPr vert="horz" wrap="square" lIns="85332" tIns="42666" rIns="85332" bIns="42666" numCol="1" anchor="t" anchorCtr="0" compatLnSpc="1">
            <a:prstTxWarp prst="textNoShape">
              <a:avLst/>
            </a:prstTxWarp>
          </a:bodyPr>
          <a:lstStyle>
            <a:lvl1pPr marL="319088" indent="-319088" algn="l" defTabSz="85248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2150" indent="-265113"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5213" indent="-212725"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92250"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9288"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6625"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3284"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9943"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26602"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lnSpc>
                <a:spcPct val="100000"/>
              </a:lnSpc>
              <a:buNone/>
            </a:pPr>
            <a:r>
              <a:rPr lang="en-GB" sz="1100" dirty="0" smtClean="0"/>
              <a:t>1 </a:t>
            </a:r>
            <a:r>
              <a:rPr lang="en-GB" sz="1100" dirty="0" err="1" smtClean="0"/>
              <a:t>Isaksen</a:t>
            </a:r>
            <a:r>
              <a:rPr lang="en-GB" sz="1100" dirty="0"/>
              <a:t>, S, Dorval, B &amp; </a:t>
            </a:r>
            <a:r>
              <a:rPr lang="en-GB" sz="1100" dirty="0" err="1"/>
              <a:t>Treffinger</a:t>
            </a:r>
            <a:r>
              <a:rPr lang="en-GB" sz="1100" dirty="0"/>
              <a:t>, D. (2011). Creative Approaches To Problem Solving (3</a:t>
            </a:r>
            <a:r>
              <a:rPr lang="en-GB" sz="1100" baseline="30000" dirty="0"/>
              <a:t>rd</a:t>
            </a:r>
            <a:r>
              <a:rPr lang="en-GB" sz="1100" dirty="0"/>
              <a:t> Edition). SAGE Publications, Thousand Oaks, </a:t>
            </a:r>
            <a:r>
              <a:rPr lang="en-GB" sz="1100" dirty="0" smtClean="0"/>
              <a:t>CA</a:t>
            </a:r>
          </a:p>
          <a:p>
            <a:pPr marL="0" indent="0">
              <a:lnSpc>
                <a:spcPct val="100000"/>
              </a:lnSpc>
              <a:buNone/>
            </a:pPr>
            <a:r>
              <a:rPr lang="en-GB" sz="1100" dirty="0"/>
              <a:t>2</a:t>
            </a:r>
            <a:r>
              <a:rPr lang="en-GB" sz="1100" dirty="0" smtClean="0"/>
              <a:t> </a:t>
            </a:r>
            <a:r>
              <a:rPr lang="en-GB" sz="1100" dirty="0" err="1" smtClean="0"/>
              <a:t>Couger</a:t>
            </a:r>
            <a:r>
              <a:rPr lang="en-GB" sz="1100" dirty="0" smtClean="0"/>
              <a:t> </a:t>
            </a:r>
            <a:r>
              <a:rPr lang="en-GB" sz="1100" dirty="0" err="1"/>
              <a:t>J.D</a:t>
            </a:r>
            <a:r>
              <a:rPr lang="en-GB" sz="1100" dirty="0"/>
              <a:t>, Flynn P. and </a:t>
            </a:r>
            <a:r>
              <a:rPr lang="en-GB" sz="1100" dirty="0" err="1"/>
              <a:t>Hellyer</a:t>
            </a:r>
            <a:r>
              <a:rPr lang="en-GB" sz="1100" dirty="0"/>
              <a:t> D., 1-01-30 Creativity Training for IS, </a:t>
            </a:r>
            <a:r>
              <a:rPr lang="en-GB" sz="1100" dirty="0">
                <a:hlinkClick r:id="rId4"/>
              </a:rPr>
              <a:t>http://www.ittoday.info/AIMS/Information_Management/1-01-30.pdf accessed 13/09/2013</a:t>
            </a:r>
            <a:endParaRPr lang="en-GB" sz="1100" dirty="0"/>
          </a:p>
          <a:p>
            <a:pPr marL="0" indent="0">
              <a:lnSpc>
                <a:spcPct val="100000"/>
              </a:lnSpc>
              <a:buNone/>
            </a:pPr>
            <a:endParaRPr lang="en-GB" sz="1100" dirty="0"/>
          </a:p>
        </p:txBody>
      </p:sp>
    </p:spTree>
    <p:extLst>
      <p:ext uri="{BB962C8B-B14F-4D97-AF65-F5344CB8AC3E}">
        <p14:creationId xmlns:p14="http://schemas.microsoft.com/office/powerpoint/2010/main" val="339749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500"/>
                                        <p:tgtEl>
                                          <p:spTgt spid="1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xEl>
                                              <p:pRg st="1" end="1"/>
                                            </p:txEl>
                                          </p:spTgt>
                                        </p:tgtEl>
                                        <p:attrNameLst>
                                          <p:attrName>style.visibility</p:attrName>
                                        </p:attrNameLst>
                                      </p:cBhvr>
                                      <p:to>
                                        <p:strVal val="visible"/>
                                      </p:to>
                                    </p:set>
                                    <p:animEffect transition="in" filter="fade">
                                      <p:cBhvr>
                                        <p:cTn id="17"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3"/>
          </p:nvPr>
        </p:nvSpPr>
        <p:spPr/>
        <p:txBody>
          <a:bodyPr/>
          <a:lstStyle/>
          <a:p>
            <a:pPr>
              <a:defRPr/>
            </a:pPr>
            <a:r>
              <a:rPr lang="en-GB" smtClean="0"/>
              <a:t>© Crown copyright 2014 Dstl</a:t>
            </a:r>
            <a:endParaRPr lang="en-GB"/>
          </a:p>
        </p:txBody>
      </p:sp>
      <p:sp>
        <p:nvSpPr>
          <p:cNvPr id="5" name="Date Placeholder 4"/>
          <p:cNvSpPr>
            <a:spLocks noGrp="1"/>
          </p:cNvSpPr>
          <p:nvPr>
            <p:ph type="dt" sz="half" idx="14"/>
          </p:nvPr>
        </p:nvSpPr>
        <p:spPr/>
        <p:txBody>
          <a:bodyPr/>
          <a:lstStyle/>
          <a:p>
            <a:pPr>
              <a:defRPr/>
            </a:pPr>
            <a:fld id="{7C6DC788-880F-46E6-A88E-668B024097A6}" type="datetime4">
              <a:rPr lang="en-GB" smtClean="0"/>
              <a:pPr>
                <a:defRPr/>
              </a:pPr>
              <a:t>08 November 2016</a:t>
            </a:fld>
            <a:endParaRPr lang="en-GB" dirty="0"/>
          </a:p>
        </p:txBody>
      </p:sp>
      <p:pic>
        <p:nvPicPr>
          <p:cNvPr id="14" name="Picture 13"/>
          <p:cNvPicPr>
            <a:picLocks noChangeAspect="1"/>
          </p:cNvPicPr>
          <p:nvPr/>
        </p:nvPicPr>
        <p:blipFill rotWithShape="1">
          <a:blip r:embed="rId3">
            <a:extLst>
              <a:ext uri="{28A0092B-C50C-407E-A947-70E740481C1C}">
                <a14:useLocalDpi xmlns:a14="http://schemas.microsoft.com/office/drawing/2010/main" val="0"/>
              </a:ext>
            </a:extLst>
          </a:blip>
          <a:srcRect l="19761" r="15899"/>
          <a:stretch/>
        </p:blipFill>
        <p:spPr>
          <a:xfrm>
            <a:off x="2757391" y="1072833"/>
            <a:ext cx="2107765" cy="3276115"/>
          </a:xfrm>
          <a:prstGeom prst="rect">
            <a:avLst/>
          </a:prstGeom>
        </p:spPr>
      </p:pic>
      <p:cxnSp>
        <p:nvCxnSpPr>
          <p:cNvPr id="15" name="Straight Arrow Connector 14"/>
          <p:cNvCxnSpPr/>
          <p:nvPr/>
        </p:nvCxnSpPr>
        <p:spPr>
          <a:xfrm flipH="1">
            <a:off x="4468436" y="2444542"/>
            <a:ext cx="762017"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4773246" y="1453865"/>
            <a:ext cx="3706724" cy="722537"/>
            <a:chOff x="4926737" y="2231975"/>
            <a:chExt cx="3502726" cy="682731"/>
          </a:xfrm>
        </p:grpSpPr>
        <p:sp>
          <p:nvSpPr>
            <p:cNvPr id="17" name="Up Arrow 16"/>
            <p:cNvSpPr/>
            <p:nvPr/>
          </p:nvSpPr>
          <p:spPr>
            <a:xfrm>
              <a:off x="4926737" y="2231975"/>
              <a:ext cx="576064" cy="648000"/>
            </a:xfrm>
            <a:prstGeom prst="upArrow">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1525"/>
              <a:endParaRPr lang="en-GB" sz="1800" b="0">
                <a:solidFill>
                  <a:prstClr val="white"/>
                </a:solidFill>
              </a:endParaRPr>
            </a:p>
          </p:txBody>
        </p:sp>
        <p:sp>
          <p:nvSpPr>
            <p:cNvPr id="18" name="TextBox 17"/>
            <p:cNvSpPr txBox="1"/>
            <p:nvPr/>
          </p:nvSpPr>
          <p:spPr>
            <a:xfrm>
              <a:off x="5574809" y="2303983"/>
              <a:ext cx="2854654" cy="610723"/>
            </a:xfrm>
            <a:prstGeom prst="rect">
              <a:avLst/>
            </a:prstGeom>
            <a:noFill/>
          </p:spPr>
          <p:txBody>
            <a:bodyPr wrap="square" rtlCol="0">
              <a:spAutoFit/>
            </a:bodyPr>
            <a:lstStyle/>
            <a:p>
              <a:pPr defTabSz="901525"/>
              <a:r>
                <a:rPr lang="en-GB" sz="1800" dirty="0">
                  <a:solidFill>
                    <a:srgbClr val="C00000"/>
                  </a:solidFill>
                </a:rPr>
                <a:t>Higher level of abstraction – </a:t>
              </a:r>
            </a:p>
            <a:p>
              <a:pPr defTabSz="901525"/>
              <a:r>
                <a:rPr lang="en-GB" sz="1800" dirty="0">
                  <a:solidFill>
                    <a:srgbClr val="C00000"/>
                  </a:solidFill>
                </a:rPr>
                <a:t>asking “</a:t>
              </a:r>
              <a:r>
                <a:rPr lang="en-GB" sz="1800" dirty="0" smtClean="0">
                  <a:solidFill>
                    <a:srgbClr val="C00000"/>
                  </a:solidFill>
                </a:rPr>
                <a:t>why”?</a:t>
              </a:r>
              <a:endParaRPr lang="en-GB" sz="1800" dirty="0">
                <a:solidFill>
                  <a:srgbClr val="C00000"/>
                </a:solidFill>
              </a:endParaRPr>
            </a:p>
          </p:txBody>
        </p:sp>
      </p:grpSp>
      <p:grpSp>
        <p:nvGrpSpPr>
          <p:cNvPr id="19" name="Group 18"/>
          <p:cNvGrpSpPr/>
          <p:nvPr/>
        </p:nvGrpSpPr>
        <p:grpSpPr>
          <a:xfrm>
            <a:off x="41282" y="1072828"/>
            <a:ext cx="3769985" cy="2514811"/>
            <a:chOff x="856957" y="1871935"/>
            <a:chExt cx="3562505" cy="2376264"/>
          </a:xfrm>
        </p:grpSpPr>
        <p:grpSp>
          <p:nvGrpSpPr>
            <p:cNvPr id="20" name="Group 19"/>
            <p:cNvGrpSpPr/>
            <p:nvPr/>
          </p:nvGrpSpPr>
          <p:grpSpPr>
            <a:xfrm>
              <a:off x="3168253" y="1871935"/>
              <a:ext cx="1251209" cy="2376264"/>
              <a:chOff x="3168253" y="1871935"/>
              <a:chExt cx="1251209" cy="2376264"/>
            </a:xfrm>
          </p:grpSpPr>
          <p:cxnSp>
            <p:nvCxnSpPr>
              <p:cNvPr id="22" name="Straight Arrow Connector 21"/>
              <p:cNvCxnSpPr/>
              <p:nvPr/>
            </p:nvCxnSpPr>
            <p:spPr>
              <a:xfrm flipV="1">
                <a:off x="3168253" y="1871935"/>
                <a:ext cx="1079919" cy="68404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3168253" y="2375991"/>
                <a:ext cx="1079919" cy="17998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168253" y="2555975"/>
                <a:ext cx="1079919" cy="28770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3168253" y="2555975"/>
                <a:ext cx="1251209" cy="118780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168253" y="2555975"/>
                <a:ext cx="1210551" cy="169222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21" name="TextBox 20"/>
            <p:cNvSpPr txBox="1"/>
            <p:nvPr/>
          </p:nvSpPr>
          <p:spPr>
            <a:xfrm>
              <a:off x="856957" y="2382088"/>
              <a:ext cx="2478564" cy="353943"/>
            </a:xfrm>
            <a:prstGeom prst="rect">
              <a:avLst/>
            </a:prstGeom>
            <a:noFill/>
          </p:spPr>
          <p:txBody>
            <a:bodyPr wrap="none" rtlCol="0">
              <a:spAutoFit/>
            </a:bodyPr>
            <a:lstStyle/>
            <a:p>
              <a:pPr defTabSz="901525"/>
              <a:r>
                <a:rPr lang="en-GB" sz="1800" dirty="0">
                  <a:solidFill>
                    <a:srgbClr val="C00000"/>
                  </a:solidFill>
                </a:rPr>
                <a:t>Different perspectives</a:t>
              </a:r>
            </a:p>
          </p:txBody>
        </p:sp>
      </p:grpSp>
      <p:grpSp>
        <p:nvGrpSpPr>
          <p:cNvPr id="27" name="Group 26"/>
          <p:cNvGrpSpPr/>
          <p:nvPr/>
        </p:nvGrpSpPr>
        <p:grpSpPr>
          <a:xfrm>
            <a:off x="4773240" y="2710890"/>
            <a:ext cx="3706731" cy="961814"/>
            <a:chOff x="4926737" y="3419747"/>
            <a:chExt cx="3502732" cy="908825"/>
          </a:xfrm>
        </p:grpSpPr>
        <p:sp>
          <p:nvSpPr>
            <p:cNvPr id="28" name="Down Arrow 27"/>
            <p:cNvSpPr/>
            <p:nvPr/>
          </p:nvSpPr>
          <p:spPr>
            <a:xfrm>
              <a:off x="4926737" y="3419747"/>
              <a:ext cx="576064" cy="648072"/>
            </a:xfrm>
            <a:prstGeom prst="downArrow">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01525"/>
              <a:endParaRPr lang="en-GB" sz="1800" b="0">
                <a:solidFill>
                  <a:prstClr val="white"/>
                </a:solidFill>
              </a:endParaRPr>
            </a:p>
          </p:txBody>
        </p:sp>
        <p:sp>
          <p:nvSpPr>
            <p:cNvPr id="29" name="TextBox 28"/>
            <p:cNvSpPr txBox="1"/>
            <p:nvPr/>
          </p:nvSpPr>
          <p:spPr>
            <a:xfrm>
              <a:off x="5646817" y="3456111"/>
              <a:ext cx="2782652" cy="872461"/>
            </a:xfrm>
            <a:prstGeom prst="rect">
              <a:avLst/>
            </a:prstGeom>
            <a:noFill/>
          </p:spPr>
          <p:txBody>
            <a:bodyPr wrap="square" rtlCol="0">
              <a:spAutoFit/>
            </a:bodyPr>
            <a:lstStyle/>
            <a:p>
              <a:pPr defTabSz="901525"/>
              <a:r>
                <a:rPr lang="en-GB" sz="1800" dirty="0">
                  <a:solidFill>
                    <a:srgbClr val="C00000"/>
                  </a:solidFill>
                </a:rPr>
                <a:t>Lower level of abstraction – </a:t>
              </a:r>
            </a:p>
            <a:p>
              <a:pPr defTabSz="901525"/>
              <a:r>
                <a:rPr lang="en-GB" sz="1800" dirty="0">
                  <a:solidFill>
                    <a:srgbClr val="C00000"/>
                  </a:solidFill>
                </a:rPr>
                <a:t>asking “</a:t>
              </a:r>
              <a:r>
                <a:rPr lang="en-GB" sz="1800" dirty="0" smtClean="0">
                  <a:solidFill>
                    <a:srgbClr val="C00000"/>
                  </a:solidFill>
                </a:rPr>
                <a:t>how”?</a:t>
              </a:r>
              <a:endParaRPr lang="en-GB" sz="1800" dirty="0">
                <a:solidFill>
                  <a:srgbClr val="C00000"/>
                </a:solidFill>
              </a:endParaRPr>
            </a:p>
          </p:txBody>
        </p:sp>
      </p:grpSp>
      <p:sp>
        <p:nvSpPr>
          <p:cNvPr id="30" name="TextBox 29"/>
          <p:cNvSpPr txBox="1"/>
          <p:nvPr/>
        </p:nvSpPr>
        <p:spPr>
          <a:xfrm>
            <a:off x="3826769" y="615595"/>
            <a:ext cx="3113163" cy="374580"/>
          </a:xfrm>
          <a:prstGeom prst="rect">
            <a:avLst/>
          </a:prstGeom>
          <a:noFill/>
        </p:spPr>
        <p:txBody>
          <a:bodyPr wrap="none" lIns="96700" tIns="48349" rIns="96700" bIns="48349" rtlCol="0">
            <a:spAutoFit/>
          </a:bodyPr>
          <a:lstStyle/>
          <a:p>
            <a:pPr defTabSz="901525"/>
            <a:r>
              <a:rPr lang="en-GB" sz="1800" b="0" dirty="0">
                <a:solidFill>
                  <a:prstClr val="black"/>
                </a:solidFill>
              </a:rPr>
              <a:t>Broader problem statements</a:t>
            </a:r>
          </a:p>
        </p:txBody>
      </p:sp>
      <p:sp>
        <p:nvSpPr>
          <p:cNvPr id="31" name="TextBox 30"/>
          <p:cNvSpPr txBox="1"/>
          <p:nvPr/>
        </p:nvSpPr>
        <p:spPr>
          <a:xfrm>
            <a:off x="3979173" y="4161651"/>
            <a:ext cx="4583909" cy="374580"/>
          </a:xfrm>
          <a:prstGeom prst="rect">
            <a:avLst/>
          </a:prstGeom>
          <a:noFill/>
        </p:spPr>
        <p:txBody>
          <a:bodyPr wrap="none" lIns="96700" tIns="48349" rIns="96700" bIns="48349" rtlCol="0">
            <a:spAutoFit/>
          </a:bodyPr>
          <a:lstStyle/>
          <a:p>
            <a:pPr defTabSz="901525"/>
            <a:r>
              <a:rPr lang="en-GB" sz="1800" b="0" dirty="0">
                <a:solidFill>
                  <a:prstClr val="black"/>
                </a:solidFill>
              </a:rPr>
              <a:t>Sub-problem space – evaluate new “</a:t>
            </a:r>
            <a:r>
              <a:rPr lang="en-GB" sz="1800" b="0" dirty="0" err="1">
                <a:solidFill>
                  <a:prstClr val="black"/>
                </a:solidFill>
              </a:rPr>
              <a:t>hows</a:t>
            </a:r>
            <a:r>
              <a:rPr lang="en-GB" sz="1800" b="0" dirty="0">
                <a:solidFill>
                  <a:prstClr val="black"/>
                </a:solidFill>
              </a:rPr>
              <a:t>”</a:t>
            </a:r>
          </a:p>
        </p:txBody>
      </p:sp>
      <p:sp>
        <p:nvSpPr>
          <p:cNvPr id="32" name="Content Placeholder 2"/>
          <p:cNvSpPr txBox="1">
            <a:spLocks/>
          </p:cNvSpPr>
          <p:nvPr/>
        </p:nvSpPr>
        <p:spPr bwMode="auto">
          <a:xfrm>
            <a:off x="-99" y="5616350"/>
            <a:ext cx="8640862" cy="864097"/>
          </a:xfrm>
          <a:prstGeom prst="rect">
            <a:avLst/>
          </a:prstGeom>
          <a:solidFill>
            <a:schemeClr val="bg1"/>
          </a:solidFill>
          <a:ln>
            <a:noFill/>
          </a:ln>
          <a:extLst/>
        </p:spPr>
        <p:txBody>
          <a:bodyPr vert="horz" wrap="square" lIns="85332" tIns="42666" rIns="85332" bIns="42666" numCol="1" anchor="t" anchorCtr="0" compatLnSpc="1">
            <a:prstTxWarp prst="textNoShape">
              <a:avLst/>
            </a:prstTxWarp>
          </a:bodyPr>
          <a:lstStyle>
            <a:lvl1pPr marL="319088" indent="-319088" algn="l" defTabSz="85248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2150" indent="-265113"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5213" indent="-212725"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92250"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9288"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6625"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3284"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9943"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26602"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lnSpc>
                <a:spcPct val="100000"/>
              </a:lnSpc>
              <a:buNone/>
            </a:pPr>
            <a:r>
              <a:rPr lang="en-GB" sz="1100" dirty="0" smtClean="0"/>
              <a:t>1 </a:t>
            </a:r>
            <a:r>
              <a:rPr lang="en-GB" sz="1100" dirty="0" err="1" smtClean="0"/>
              <a:t>Isaksen</a:t>
            </a:r>
            <a:r>
              <a:rPr lang="en-GB" sz="1100" dirty="0"/>
              <a:t>, S, Dorval, B &amp; </a:t>
            </a:r>
            <a:r>
              <a:rPr lang="en-GB" sz="1100" dirty="0" err="1"/>
              <a:t>Treffinger</a:t>
            </a:r>
            <a:r>
              <a:rPr lang="en-GB" sz="1100" dirty="0"/>
              <a:t>, D. (2011). Creative Approaches To Problem Solving (3</a:t>
            </a:r>
            <a:r>
              <a:rPr lang="en-GB" sz="1100" baseline="30000" dirty="0"/>
              <a:t>rd</a:t>
            </a:r>
            <a:r>
              <a:rPr lang="en-GB" sz="1100" dirty="0"/>
              <a:t> Edition). SAGE Publications, Thousand Oaks, </a:t>
            </a:r>
            <a:r>
              <a:rPr lang="en-GB" sz="1100" dirty="0" smtClean="0"/>
              <a:t>CA</a:t>
            </a:r>
          </a:p>
        </p:txBody>
      </p:sp>
    </p:spTree>
    <p:extLst>
      <p:ext uri="{BB962C8B-B14F-4D97-AF65-F5344CB8AC3E}">
        <p14:creationId xmlns:p14="http://schemas.microsoft.com/office/powerpoint/2010/main" val="1258349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par>
                          <p:cTn id="8" fill="hold">
                            <p:stCondLst>
                              <p:cond delay="500"/>
                            </p:stCondLst>
                            <p:childTnLst>
                              <p:par>
                                <p:cTn id="9" presetID="9" presetClass="entr" presetSubtype="0" fill="hold" nodeType="afterEffect">
                                  <p:stCondLst>
                                    <p:cond delay="250"/>
                                  </p:stCondLst>
                                  <p:childTnLst>
                                    <p:set>
                                      <p:cBhvr>
                                        <p:cTn id="10" dur="1" fill="hold">
                                          <p:stCondLst>
                                            <p:cond delay="0"/>
                                          </p:stCondLst>
                                        </p:cTn>
                                        <p:tgtEl>
                                          <p:spTgt spid="15"/>
                                        </p:tgtEl>
                                        <p:attrNameLst>
                                          <p:attrName>style.visibility</p:attrName>
                                        </p:attrNameLst>
                                      </p:cBhvr>
                                      <p:to>
                                        <p:strVal val="visible"/>
                                      </p:to>
                                    </p:set>
                                    <p:animEffect transition="in" filter="dissolve">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wipe(left)">
                                      <p:cBhvr>
                                        <p:cTn id="16" dur="5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wipe(down)">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dissolve">
                                      <p:cBhvr>
                                        <p:cTn id="26" dur="500"/>
                                        <p:tgtEl>
                                          <p:spTgt spid="3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wipe(up)">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dissolve">
                                      <p:cBhvr>
                                        <p:cTn id="3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3"/>
          </p:nvPr>
        </p:nvSpPr>
        <p:spPr/>
        <p:txBody>
          <a:bodyPr/>
          <a:lstStyle/>
          <a:p>
            <a:pPr>
              <a:defRPr/>
            </a:pPr>
            <a:r>
              <a:rPr lang="en-GB" smtClean="0"/>
              <a:t>© Crown copyright 2014 Dstl</a:t>
            </a:r>
            <a:endParaRPr lang="en-GB"/>
          </a:p>
        </p:txBody>
      </p:sp>
      <p:sp>
        <p:nvSpPr>
          <p:cNvPr id="5" name="Date Placeholder 4"/>
          <p:cNvSpPr>
            <a:spLocks noGrp="1"/>
          </p:cNvSpPr>
          <p:nvPr>
            <p:ph type="dt" sz="half" idx="14"/>
          </p:nvPr>
        </p:nvSpPr>
        <p:spPr/>
        <p:txBody>
          <a:bodyPr/>
          <a:lstStyle/>
          <a:p>
            <a:pPr>
              <a:defRPr/>
            </a:pPr>
            <a:fld id="{7C6DC788-880F-46E6-A88E-668B024097A6}" type="datetime4">
              <a:rPr lang="en-GB" smtClean="0"/>
              <a:pPr>
                <a:defRPr/>
              </a:pPr>
              <a:t>08 November 2016</a:t>
            </a:fld>
            <a:endParaRPr lang="en-GB" dirty="0"/>
          </a:p>
        </p:txBody>
      </p:sp>
      <p:sp>
        <p:nvSpPr>
          <p:cNvPr id="7" name="Rounded Rectangle 6"/>
          <p:cNvSpPr/>
          <p:nvPr/>
        </p:nvSpPr>
        <p:spPr>
          <a:xfrm>
            <a:off x="253675" y="2680908"/>
            <a:ext cx="8165391" cy="609584"/>
          </a:xfrm>
          <a:prstGeom prst="roundRect">
            <a:avLst/>
          </a:prstGeom>
          <a:solidFill>
            <a:srgbClr val="FFFFCC"/>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6700" tIns="48349" rIns="96700" bIns="48349" rtlCol="0" anchor="ctr"/>
          <a:lstStyle/>
          <a:p>
            <a:pPr algn="ctr" defTabSz="999431" fontAlgn="auto">
              <a:spcBef>
                <a:spcPts val="0"/>
              </a:spcBef>
              <a:spcAft>
                <a:spcPts val="0"/>
              </a:spcAft>
              <a:defRPr/>
            </a:pPr>
            <a:r>
              <a:rPr lang="en-GB" sz="3000" kern="0" dirty="0">
                <a:solidFill>
                  <a:srgbClr val="005C7E"/>
                </a:solidFill>
                <a:latin typeface="Calibri"/>
              </a:rPr>
              <a:t>In what ways might Niki reduce  her energy bills?</a:t>
            </a:r>
          </a:p>
        </p:txBody>
      </p:sp>
      <p:cxnSp>
        <p:nvCxnSpPr>
          <p:cNvPr id="8" name="Straight Connector 7"/>
          <p:cNvCxnSpPr/>
          <p:nvPr/>
        </p:nvCxnSpPr>
        <p:spPr>
          <a:xfrm rot="5400000">
            <a:off x="3994166" y="2990618"/>
            <a:ext cx="609584" cy="0"/>
          </a:xfrm>
          <a:prstGeom prst="line">
            <a:avLst/>
          </a:prstGeom>
          <a:noFill/>
          <a:ln w="19050" cap="flat" cmpd="sng" algn="ctr">
            <a:solidFill>
              <a:srgbClr val="C00000"/>
            </a:solidFill>
            <a:prstDash val="solid"/>
          </a:ln>
          <a:effectLst/>
        </p:spPr>
      </p:cxnSp>
      <p:cxnSp>
        <p:nvCxnSpPr>
          <p:cNvPr id="9" name="Straight Connector 8"/>
          <p:cNvCxnSpPr/>
          <p:nvPr/>
        </p:nvCxnSpPr>
        <p:spPr>
          <a:xfrm rot="5400000">
            <a:off x="3335105" y="3007303"/>
            <a:ext cx="609584" cy="0"/>
          </a:xfrm>
          <a:prstGeom prst="line">
            <a:avLst/>
          </a:prstGeom>
          <a:noFill/>
          <a:ln w="19050" cap="flat" cmpd="sng" algn="ctr">
            <a:solidFill>
              <a:srgbClr val="C00000"/>
            </a:solidFill>
            <a:prstDash val="solid"/>
          </a:ln>
          <a:effectLst/>
        </p:spPr>
      </p:cxnSp>
      <p:cxnSp>
        <p:nvCxnSpPr>
          <p:cNvPr id="10" name="Straight Connector 9"/>
          <p:cNvCxnSpPr/>
          <p:nvPr/>
        </p:nvCxnSpPr>
        <p:spPr>
          <a:xfrm rot="5400000">
            <a:off x="5173413" y="3007303"/>
            <a:ext cx="609584" cy="0"/>
          </a:xfrm>
          <a:prstGeom prst="line">
            <a:avLst/>
          </a:prstGeom>
          <a:noFill/>
          <a:ln w="19050" cap="flat" cmpd="sng" algn="ctr">
            <a:solidFill>
              <a:srgbClr val="C00000"/>
            </a:solidFill>
            <a:prstDash val="solid"/>
          </a:ln>
          <a:effectLst/>
        </p:spPr>
      </p:cxnSp>
      <p:sp>
        <p:nvSpPr>
          <p:cNvPr id="32" name="Content Placeholder 2"/>
          <p:cNvSpPr txBox="1">
            <a:spLocks/>
          </p:cNvSpPr>
          <p:nvPr/>
        </p:nvSpPr>
        <p:spPr bwMode="auto">
          <a:xfrm>
            <a:off x="-99" y="5616350"/>
            <a:ext cx="8640862" cy="864097"/>
          </a:xfrm>
          <a:prstGeom prst="rect">
            <a:avLst/>
          </a:prstGeom>
          <a:solidFill>
            <a:schemeClr val="bg1"/>
          </a:solidFill>
          <a:ln>
            <a:noFill/>
          </a:ln>
          <a:extLst/>
        </p:spPr>
        <p:txBody>
          <a:bodyPr vert="horz" wrap="square" lIns="85332" tIns="42666" rIns="85332" bIns="42666" numCol="1" anchor="t" anchorCtr="0" compatLnSpc="1">
            <a:prstTxWarp prst="textNoShape">
              <a:avLst/>
            </a:prstTxWarp>
          </a:bodyPr>
          <a:lstStyle>
            <a:lvl1pPr marL="319088" indent="-319088" algn="l" defTabSz="85248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2150" indent="-265113"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5213" indent="-212725"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92250"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9288"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6625"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3284"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9943"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26602"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lnSpc>
                <a:spcPct val="100000"/>
              </a:lnSpc>
              <a:buNone/>
            </a:pPr>
            <a:r>
              <a:rPr lang="en-GB" sz="1100" dirty="0" smtClean="0"/>
              <a:t>1 </a:t>
            </a:r>
            <a:r>
              <a:rPr lang="en-GB" sz="1100" dirty="0" err="1" smtClean="0"/>
              <a:t>Isaksen</a:t>
            </a:r>
            <a:r>
              <a:rPr lang="en-GB" sz="1100" dirty="0"/>
              <a:t>, S, Dorval, B &amp; </a:t>
            </a:r>
            <a:r>
              <a:rPr lang="en-GB" sz="1100" dirty="0" err="1"/>
              <a:t>Treffinger</a:t>
            </a:r>
            <a:r>
              <a:rPr lang="en-GB" sz="1100" dirty="0"/>
              <a:t>, D. (2011). Creative Approaches To Problem Solving (3</a:t>
            </a:r>
            <a:r>
              <a:rPr lang="en-GB" sz="1100" baseline="30000" dirty="0"/>
              <a:t>rd</a:t>
            </a:r>
            <a:r>
              <a:rPr lang="en-GB" sz="1100" dirty="0"/>
              <a:t> Edition). SAGE Publications, Thousand Oaks, </a:t>
            </a:r>
            <a:r>
              <a:rPr lang="en-GB" sz="1100" dirty="0" smtClean="0"/>
              <a:t>CA</a:t>
            </a:r>
          </a:p>
        </p:txBody>
      </p:sp>
      <p:grpSp>
        <p:nvGrpSpPr>
          <p:cNvPr id="15" name="Group 14"/>
          <p:cNvGrpSpPr/>
          <p:nvPr/>
        </p:nvGrpSpPr>
        <p:grpSpPr>
          <a:xfrm>
            <a:off x="575965" y="2087959"/>
            <a:ext cx="2448272" cy="614552"/>
            <a:chOff x="575965" y="2087959"/>
            <a:chExt cx="2448272" cy="614552"/>
          </a:xfrm>
        </p:grpSpPr>
        <p:cxnSp>
          <p:nvCxnSpPr>
            <p:cNvPr id="35" name="Straight Connector 34"/>
            <p:cNvCxnSpPr>
              <a:stCxn id="33" idx="2"/>
            </p:cNvCxnSpPr>
            <p:nvPr/>
          </p:nvCxnSpPr>
          <p:spPr>
            <a:xfrm>
              <a:off x="1800101" y="2517129"/>
              <a:ext cx="216024" cy="185382"/>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75965" y="2087959"/>
              <a:ext cx="2448272" cy="429170"/>
            </a:xfrm>
            <a:prstGeom prst="rect">
              <a:avLst/>
            </a:prstGeom>
            <a:noFill/>
          </p:spPr>
          <p:txBody>
            <a:bodyPr wrap="square" lIns="96700" tIns="48349" rIns="96700" bIns="48349" rtlCol="0">
              <a:noAutofit/>
            </a:bodyPr>
            <a:lstStyle/>
            <a:p>
              <a:pPr algn="ctr" defTabSz="999431" fontAlgn="auto">
                <a:spcBef>
                  <a:spcPts val="0"/>
                </a:spcBef>
                <a:spcAft>
                  <a:spcPts val="0"/>
                </a:spcAft>
                <a:defRPr/>
              </a:pPr>
              <a:r>
                <a:rPr lang="en-GB" sz="2000" b="1" kern="0" dirty="0" smtClean="0">
                  <a:solidFill>
                    <a:srgbClr val="C00000"/>
                  </a:solidFill>
                  <a:latin typeface="+mn-lt"/>
                </a:rPr>
                <a:t>Invitational stem</a:t>
              </a:r>
              <a:endParaRPr lang="en-GB" sz="2000" b="1" kern="0" dirty="0">
                <a:solidFill>
                  <a:srgbClr val="C00000"/>
                </a:solidFill>
                <a:latin typeface="+mn-lt"/>
              </a:endParaRPr>
            </a:p>
          </p:txBody>
        </p:sp>
      </p:grpSp>
      <p:grpSp>
        <p:nvGrpSpPr>
          <p:cNvPr id="6" name="Group 5"/>
          <p:cNvGrpSpPr/>
          <p:nvPr/>
        </p:nvGrpSpPr>
        <p:grpSpPr>
          <a:xfrm>
            <a:off x="4325501" y="1223863"/>
            <a:ext cx="1219016" cy="1445666"/>
            <a:chOff x="4325501" y="1223863"/>
            <a:chExt cx="1219016" cy="1445666"/>
          </a:xfrm>
        </p:grpSpPr>
        <p:sp>
          <p:nvSpPr>
            <p:cNvPr id="12" name="TextBox 11"/>
            <p:cNvSpPr txBox="1"/>
            <p:nvPr/>
          </p:nvSpPr>
          <p:spPr>
            <a:xfrm>
              <a:off x="4325501" y="1223863"/>
              <a:ext cx="1219016" cy="644625"/>
            </a:xfrm>
            <a:prstGeom prst="rect">
              <a:avLst/>
            </a:prstGeom>
            <a:noFill/>
          </p:spPr>
          <p:txBody>
            <a:bodyPr wrap="square" lIns="96700" tIns="48349" rIns="96700" bIns="48349" rtlCol="0">
              <a:noAutofit/>
            </a:bodyPr>
            <a:lstStyle/>
            <a:p>
              <a:pPr algn="ctr" defTabSz="999431" fontAlgn="auto">
                <a:spcBef>
                  <a:spcPts val="0"/>
                </a:spcBef>
                <a:spcAft>
                  <a:spcPts val="0"/>
                </a:spcAft>
                <a:defRPr/>
              </a:pPr>
              <a:r>
                <a:rPr lang="en-GB" sz="2000" b="1" kern="0" dirty="0">
                  <a:solidFill>
                    <a:srgbClr val="C00000"/>
                  </a:solidFill>
                  <a:latin typeface="+mn-lt"/>
                </a:rPr>
                <a:t>Action</a:t>
              </a:r>
            </a:p>
            <a:p>
              <a:pPr algn="ctr" defTabSz="999431" fontAlgn="auto">
                <a:spcBef>
                  <a:spcPts val="0"/>
                </a:spcBef>
                <a:spcAft>
                  <a:spcPts val="0"/>
                </a:spcAft>
                <a:defRPr/>
              </a:pPr>
              <a:r>
                <a:rPr lang="en-GB" sz="2000" b="1" kern="0" dirty="0">
                  <a:solidFill>
                    <a:srgbClr val="C00000"/>
                  </a:solidFill>
                  <a:latin typeface="+mn-lt"/>
                </a:rPr>
                <a:t>verb</a:t>
              </a:r>
            </a:p>
          </p:txBody>
        </p:sp>
        <p:cxnSp>
          <p:nvCxnSpPr>
            <p:cNvPr id="37" name="Straight Connector 36"/>
            <p:cNvCxnSpPr>
              <a:endCxn id="12" idx="2"/>
            </p:cNvCxnSpPr>
            <p:nvPr/>
          </p:nvCxnSpPr>
          <p:spPr>
            <a:xfrm flipV="1">
              <a:off x="4824437" y="1868488"/>
              <a:ext cx="110572" cy="801041"/>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3352944" y="3290492"/>
            <a:ext cx="1255469" cy="1245738"/>
            <a:chOff x="3352944" y="3290492"/>
            <a:chExt cx="1255469" cy="1245738"/>
          </a:xfrm>
        </p:grpSpPr>
        <p:sp>
          <p:nvSpPr>
            <p:cNvPr id="11" name="TextBox 10"/>
            <p:cNvSpPr txBox="1"/>
            <p:nvPr/>
          </p:nvSpPr>
          <p:spPr>
            <a:xfrm>
              <a:off x="3352944" y="3842777"/>
              <a:ext cx="1255469" cy="693453"/>
            </a:xfrm>
            <a:prstGeom prst="rect">
              <a:avLst/>
            </a:prstGeom>
            <a:noFill/>
          </p:spPr>
          <p:txBody>
            <a:bodyPr wrap="square" lIns="96700" tIns="48349" rIns="96700" bIns="48349" rtlCol="0">
              <a:noAutofit/>
            </a:bodyPr>
            <a:lstStyle/>
            <a:p>
              <a:pPr algn="ctr" defTabSz="999431" fontAlgn="auto">
                <a:spcBef>
                  <a:spcPts val="0"/>
                </a:spcBef>
                <a:spcAft>
                  <a:spcPts val="0"/>
                </a:spcAft>
                <a:defRPr/>
              </a:pPr>
              <a:r>
                <a:rPr lang="en-GB" sz="2000" b="1" kern="0" dirty="0">
                  <a:solidFill>
                    <a:srgbClr val="C00000"/>
                  </a:solidFill>
                  <a:latin typeface="+mn-lt"/>
                </a:rPr>
                <a:t>Problem</a:t>
              </a:r>
            </a:p>
            <a:p>
              <a:pPr algn="ctr" defTabSz="999431" fontAlgn="auto">
                <a:spcBef>
                  <a:spcPts val="0"/>
                </a:spcBef>
                <a:spcAft>
                  <a:spcPts val="0"/>
                </a:spcAft>
                <a:defRPr/>
              </a:pPr>
              <a:r>
                <a:rPr lang="en-GB" sz="2000" b="1" kern="0" dirty="0">
                  <a:solidFill>
                    <a:srgbClr val="C00000"/>
                  </a:solidFill>
                  <a:latin typeface="+mn-lt"/>
                </a:rPr>
                <a:t>owner</a:t>
              </a:r>
            </a:p>
          </p:txBody>
        </p:sp>
        <p:cxnSp>
          <p:nvCxnSpPr>
            <p:cNvPr id="38" name="Straight Connector 37"/>
            <p:cNvCxnSpPr>
              <a:endCxn id="11" idx="0"/>
            </p:cNvCxnSpPr>
            <p:nvPr/>
          </p:nvCxnSpPr>
          <p:spPr>
            <a:xfrm>
              <a:off x="3980678" y="3290492"/>
              <a:ext cx="1" cy="552285"/>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6336605" y="3290492"/>
            <a:ext cx="1219016" cy="1101723"/>
            <a:chOff x="6336605" y="3290492"/>
            <a:chExt cx="1219016" cy="1101723"/>
          </a:xfrm>
        </p:grpSpPr>
        <p:sp>
          <p:nvSpPr>
            <p:cNvPr id="13" name="TextBox 12"/>
            <p:cNvSpPr txBox="1"/>
            <p:nvPr/>
          </p:nvSpPr>
          <p:spPr>
            <a:xfrm>
              <a:off x="6336605" y="3672135"/>
              <a:ext cx="1219016" cy="720080"/>
            </a:xfrm>
            <a:prstGeom prst="rect">
              <a:avLst/>
            </a:prstGeom>
            <a:noFill/>
          </p:spPr>
          <p:txBody>
            <a:bodyPr wrap="square" lIns="96700" tIns="48349" rIns="96700" bIns="48349" rtlCol="0">
              <a:noAutofit/>
            </a:bodyPr>
            <a:lstStyle/>
            <a:p>
              <a:pPr algn="ctr" defTabSz="999431" fontAlgn="auto">
                <a:spcBef>
                  <a:spcPts val="0"/>
                </a:spcBef>
                <a:spcAft>
                  <a:spcPts val="0"/>
                </a:spcAft>
                <a:defRPr/>
              </a:pPr>
              <a:r>
                <a:rPr lang="en-GB" sz="2000" b="1" kern="0" dirty="0">
                  <a:solidFill>
                    <a:srgbClr val="C00000"/>
                  </a:solidFill>
                  <a:latin typeface="+mn-lt"/>
                </a:rPr>
                <a:t>An objective</a:t>
              </a:r>
            </a:p>
          </p:txBody>
        </p:sp>
        <p:cxnSp>
          <p:nvCxnSpPr>
            <p:cNvPr id="46" name="Straight Connector 45"/>
            <p:cNvCxnSpPr>
              <a:stCxn id="13" idx="0"/>
            </p:cNvCxnSpPr>
            <p:nvPr/>
          </p:nvCxnSpPr>
          <p:spPr>
            <a:xfrm flipV="1">
              <a:off x="6946113" y="3290492"/>
              <a:ext cx="0" cy="381643"/>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83585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down)">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ontent Placeholder 2"/>
          <p:cNvSpPr txBox="1">
            <a:spLocks/>
          </p:cNvSpPr>
          <p:nvPr/>
        </p:nvSpPr>
        <p:spPr bwMode="auto">
          <a:xfrm>
            <a:off x="-99" y="5616350"/>
            <a:ext cx="8640862" cy="864097"/>
          </a:xfrm>
          <a:prstGeom prst="rect">
            <a:avLst/>
          </a:prstGeom>
          <a:solidFill>
            <a:schemeClr val="bg1"/>
          </a:solidFill>
          <a:ln>
            <a:noFill/>
          </a:ln>
          <a:extLst/>
        </p:spPr>
        <p:txBody>
          <a:bodyPr vert="horz" wrap="square" lIns="85332" tIns="42666" rIns="85332" bIns="42666" numCol="1" anchor="t" anchorCtr="0" compatLnSpc="1">
            <a:prstTxWarp prst="textNoShape">
              <a:avLst/>
            </a:prstTxWarp>
          </a:bodyPr>
          <a:lstStyle>
            <a:lvl1pPr marL="319088" indent="-319088" algn="l" defTabSz="852488" rtl="0" eaLnBrk="1" fontAlgn="base" hangingPunct="1">
              <a:lnSpc>
                <a:spcPct val="120000"/>
              </a:lnSpc>
              <a:spcBef>
                <a:spcPts val="300"/>
              </a:spcBef>
              <a:spcAft>
                <a:spcPct val="0"/>
              </a:spcAft>
              <a:buFont typeface="Arial" charset="0"/>
              <a:buChar char="•"/>
              <a:defRPr sz="2400" kern="1200">
                <a:solidFill>
                  <a:schemeClr val="tx1"/>
                </a:solidFill>
                <a:latin typeface="Arial" pitchFamily="34" charset="0"/>
                <a:ea typeface="+mn-ea"/>
                <a:cs typeface="Arial" pitchFamily="34" charset="0"/>
              </a:defRPr>
            </a:lvl1pPr>
            <a:lvl2pPr marL="692150" indent="-265113"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2pPr>
            <a:lvl3pPr marL="1065213" indent="-212725" algn="l" defTabSz="852488" rtl="0" eaLnBrk="1" fontAlgn="base" hangingPunct="1">
              <a:lnSpc>
                <a:spcPct val="120000"/>
              </a:lnSpc>
              <a:spcBef>
                <a:spcPts val="3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492250"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4pPr>
            <a:lvl5pPr marL="1919288" indent="-212725" algn="l" defTabSz="852488" rtl="0" eaLnBrk="1" fontAlgn="base" hangingPunct="1">
              <a:lnSpc>
                <a:spcPct val="120000"/>
              </a:lnSpc>
              <a:spcBef>
                <a:spcPts val="300"/>
              </a:spcBef>
              <a:spcAft>
                <a:spcPct val="0"/>
              </a:spcAft>
              <a:buFont typeface="Arial" charset="0"/>
              <a:buChar char="»"/>
              <a:defRPr kern="1200">
                <a:solidFill>
                  <a:schemeClr val="tx1"/>
                </a:solidFill>
                <a:latin typeface="Arial" pitchFamily="34" charset="0"/>
                <a:ea typeface="+mn-ea"/>
                <a:cs typeface="Arial" pitchFamily="34" charset="0"/>
              </a:defRPr>
            </a:lvl5pPr>
            <a:lvl6pPr marL="2346625"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3284"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99943"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26602" indent="-213330" algn="l" defTabSz="853318"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lnSpc>
                <a:spcPct val="100000"/>
              </a:lnSpc>
              <a:buNone/>
            </a:pPr>
            <a:endParaRPr lang="en-GB" sz="1100" dirty="0" smtClean="0"/>
          </a:p>
        </p:txBody>
      </p:sp>
      <p:sp>
        <p:nvSpPr>
          <p:cNvPr id="5" name="Left-Right Arrow Callout 4"/>
          <p:cNvSpPr/>
          <p:nvPr/>
        </p:nvSpPr>
        <p:spPr>
          <a:xfrm rot="16200000">
            <a:off x="3441241" y="2184033"/>
            <a:ext cx="1944216" cy="1872208"/>
          </a:xfrm>
          <a:prstGeom prst="leftRightArrowCallout">
            <a:avLst>
              <a:gd name="adj1" fmla="val 16860"/>
              <a:gd name="adj2" fmla="val 16351"/>
              <a:gd name="adj3" fmla="val 20421"/>
              <a:gd name="adj4" fmla="val 48123"/>
            </a:avLst>
          </a:prstGeom>
          <a:solidFill>
            <a:sysClr val="window" lastClr="FFFFFF"/>
          </a:solidFill>
          <a:ln w="25400" cap="flat" cmpd="sng" algn="ctr">
            <a:solidFill>
              <a:srgbClr val="4F81BD">
                <a:shade val="50000"/>
              </a:srgbClr>
            </a:solidFill>
            <a:prstDash val="solid"/>
          </a:ln>
          <a:effectLst/>
        </p:spPr>
        <p:txBody>
          <a:bodyPr vert="vert" lIns="91372" tIns="45685" rIns="91372" bIns="45685" rtlCol="0" anchor="ctr"/>
          <a:lstStyle/>
          <a:p>
            <a:pPr algn="ctr" defTabSz="913716" fontAlgn="auto">
              <a:spcBef>
                <a:spcPts val="0"/>
              </a:spcBef>
              <a:spcAft>
                <a:spcPts val="0"/>
              </a:spcAft>
              <a:defRPr/>
            </a:pPr>
            <a:r>
              <a:rPr lang="en-GB" sz="1000" kern="0" dirty="0">
                <a:solidFill>
                  <a:sysClr val="windowText" lastClr="000000"/>
                </a:solidFill>
                <a:latin typeface="Calibri"/>
              </a:rPr>
              <a:t>Stem:</a:t>
            </a:r>
          </a:p>
          <a:p>
            <a:pPr algn="ctr" defTabSz="913716" fontAlgn="auto">
              <a:spcBef>
                <a:spcPts val="0"/>
              </a:spcBef>
              <a:spcAft>
                <a:spcPts val="0"/>
              </a:spcAft>
              <a:defRPr/>
            </a:pPr>
            <a:endParaRPr lang="en-GB" sz="1000" kern="0" dirty="0">
              <a:solidFill>
                <a:sysClr val="windowText" lastClr="000000"/>
              </a:solidFill>
              <a:latin typeface="Calibri"/>
            </a:endParaRPr>
          </a:p>
          <a:p>
            <a:pPr algn="ctr" defTabSz="913716" fontAlgn="auto">
              <a:spcBef>
                <a:spcPts val="0"/>
              </a:spcBef>
              <a:spcAft>
                <a:spcPts val="0"/>
              </a:spcAft>
              <a:defRPr/>
            </a:pPr>
            <a:r>
              <a:rPr lang="en-GB" sz="1200" kern="0" dirty="0">
                <a:solidFill>
                  <a:sysClr val="windowText" lastClr="000000"/>
                </a:solidFill>
                <a:latin typeface="Calibri"/>
              </a:rPr>
              <a:t>In </a:t>
            </a:r>
            <a:r>
              <a:rPr lang="en-GB" sz="1200" kern="0" dirty="0">
                <a:solidFill>
                  <a:srgbClr val="C00000"/>
                </a:solidFill>
                <a:latin typeface="Calibri"/>
              </a:rPr>
              <a:t>what</a:t>
            </a:r>
            <a:r>
              <a:rPr lang="en-GB" sz="1200" kern="0" dirty="0">
                <a:solidFill>
                  <a:sysClr val="windowText" lastClr="000000"/>
                </a:solidFill>
                <a:latin typeface="Calibri"/>
              </a:rPr>
              <a:t> ways might Niki reduce her energy bills?</a:t>
            </a:r>
          </a:p>
        </p:txBody>
      </p:sp>
      <p:grpSp>
        <p:nvGrpSpPr>
          <p:cNvPr id="52" name="Group 51"/>
          <p:cNvGrpSpPr/>
          <p:nvPr/>
        </p:nvGrpSpPr>
        <p:grpSpPr>
          <a:xfrm>
            <a:off x="143922" y="1511895"/>
            <a:ext cx="3024336" cy="1080120"/>
            <a:chOff x="143917" y="1511895"/>
            <a:chExt cx="3024336" cy="1080120"/>
          </a:xfrm>
        </p:grpSpPr>
        <p:sp>
          <p:nvSpPr>
            <p:cNvPr id="9" name="TextBox 8"/>
            <p:cNvSpPr txBox="1"/>
            <p:nvPr/>
          </p:nvSpPr>
          <p:spPr>
            <a:xfrm>
              <a:off x="467953" y="2231975"/>
              <a:ext cx="1368152" cy="360040"/>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rgbClr val="FF0000"/>
                  </a:solidFill>
                  <a:latin typeface="Calibri"/>
                </a:rPr>
                <a:t>Why else?</a:t>
              </a:r>
            </a:p>
          </p:txBody>
        </p:sp>
        <p:sp>
          <p:nvSpPr>
            <p:cNvPr id="11" name="TextBox 10"/>
            <p:cNvSpPr txBox="1"/>
            <p:nvPr/>
          </p:nvSpPr>
          <p:spPr>
            <a:xfrm>
              <a:off x="143917" y="1511895"/>
              <a:ext cx="2016224" cy="648072"/>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ysClr val="windowText" lastClr="000000"/>
                  </a:solidFill>
                  <a:latin typeface="Calibri"/>
                </a:rPr>
                <a:t>To </a:t>
              </a:r>
              <a:r>
                <a:rPr lang="en-GB" sz="2000" kern="0" dirty="0" smtClean="0">
                  <a:solidFill>
                    <a:sysClr val="windowText" lastClr="000000"/>
                  </a:solidFill>
                  <a:latin typeface="Calibri"/>
                </a:rPr>
                <a:t>save for a holiday</a:t>
              </a:r>
              <a:endParaRPr lang="en-GB" sz="2000" kern="0" dirty="0">
                <a:solidFill>
                  <a:sysClr val="windowText" lastClr="000000"/>
                </a:solidFill>
                <a:latin typeface="Calibri"/>
              </a:endParaRPr>
            </a:p>
          </p:txBody>
        </p:sp>
        <p:sp>
          <p:nvSpPr>
            <p:cNvPr id="15" name="Left Arrow 14"/>
            <p:cNvSpPr/>
            <p:nvPr/>
          </p:nvSpPr>
          <p:spPr>
            <a:xfrm>
              <a:off x="2664253" y="1763923"/>
              <a:ext cx="504000" cy="36004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4" name="Group 53"/>
          <p:cNvGrpSpPr/>
          <p:nvPr/>
        </p:nvGrpSpPr>
        <p:grpSpPr>
          <a:xfrm>
            <a:off x="5472509" y="1583954"/>
            <a:ext cx="2952216" cy="1008064"/>
            <a:chOff x="5472509" y="1583951"/>
            <a:chExt cx="2952216" cy="1008064"/>
          </a:xfrm>
        </p:grpSpPr>
        <p:sp>
          <p:nvSpPr>
            <p:cNvPr id="13" name="TextBox 12"/>
            <p:cNvSpPr txBox="1"/>
            <p:nvPr/>
          </p:nvSpPr>
          <p:spPr>
            <a:xfrm>
              <a:off x="6732649" y="2231975"/>
              <a:ext cx="1368152" cy="360040"/>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rgbClr val="FF0000"/>
                  </a:solidFill>
                  <a:latin typeface="Calibri"/>
                </a:rPr>
                <a:t>Why else?</a:t>
              </a:r>
            </a:p>
          </p:txBody>
        </p:sp>
        <p:sp>
          <p:nvSpPr>
            <p:cNvPr id="14" name="Right Arrow 13"/>
            <p:cNvSpPr/>
            <p:nvPr/>
          </p:nvSpPr>
          <p:spPr>
            <a:xfrm>
              <a:off x="5472509" y="1763923"/>
              <a:ext cx="504056" cy="360040"/>
            </a:xfrm>
            <a:prstGeom prst="righ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sp>
          <p:nvSpPr>
            <p:cNvPr id="16" name="TextBox 15"/>
            <p:cNvSpPr txBox="1"/>
            <p:nvPr/>
          </p:nvSpPr>
          <p:spPr>
            <a:xfrm>
              <a:off x="6408725" y="1583951"/>
              <a:ext cx="2016000" cy="648024"/>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ysClr val="windowText" lastClr="000000"/>
                  </a:solidFill>
                  <a:latin typeface="Calibri"/>
                </a:rPr>
                <a:t>To save the environment</a:t>
              </a:r>
            </a:p>
          </p:txBody>
        </p:sp>
      </p:grpSp>
      <p:sp>
        <p:nvSpPr>
          <p:cNvPr id="22" name="TextBox 21"/>
          <p:cNvSpPr txBox="1"/>
          <p:nvPr/>
        </p:nvSpPr>
        <p:spPr>
          <a:xfrm>
            <a:off x="4558109" y="2159967"/>
            <a:ext cx="914400" cy="360040"/>
          </a:xfrm>
          <a:prstGeom prst="rect">
            <a:avLst/>
          </a:prstGeom>
          <a:noFill/>
        </p:spPr>
        <p:txBody>
          <a:bodyPr wrap="square" lIns="91372" tIns="45685" rIns="91372" bIns="45685" rtlCol="0">
            <a:noAutofit/>
          </a:bodyPr>
          <a:lstStyle/>
          <a:p>
            <a:pPr algn="ctr" defTabSz="913716" fontAlgn="auto">
              <a:spcBef>
                <a:spcPts val="0"/>
              </a:spcBef>
              <a:spcAft>
                <a:spcPts val="0"/>
              </a:spcAft>
              <a:defRPr/>
            </a:pPr>
            <a:r>
              <a:rPr lang="en-GB" sz="2000" kern="0" dirty="0">
                <a:solidFill>
                  <a:srgbClr val="FF0000"/>
                </a:solidFill>
                <a:latin typeface="Calibri"/>
              </a:rPr>
              <a:t>Why?</a:t>
            </a:r>
          </a:p>
        </p:txBody>
      </p:sp>
      <p:grpSp>
        <p:nvGrpSpPr>
          <p:cNvPr id="59" name="Group 58"/>
          <p:cNvGrpSpPr/>
          <p:nvPr/>
        </p:nvGrpSpPr>
        <p:grpSpPr>
          <a:xfrm>
            <a:off x="5472453" y="4032175"/>
            <a:ext cx="2952384" cy="936104"/>
            <a:chOff x="5472453" y="4032175"/>
            <a:chExt cx="2952384" cy="936104"/>
          </a:xfrm>
        </p:grpSpPr>
        <p:sp>
          <p:nvSpPr>
            <p:cNvPr id="21" name="TextBox 20"/>
            <p:cNvSpPr txBox="1"/>
            <p:nvPr/>
          </p:nvSpPr>
          <p:spPr>
            <a:xfrm>
              <a:off x="6732649" y="4032175"/>
              <a:ext cx="1368152" cy="360040"/>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rgbClr val="FF0000"/>
                  </a:solidFill>
                  <a:latin typeface="Calibri"/>
                </a:rPr>
                <a:t>How else?</a:t>
              </a:r>
            </a:p>
          </p:txBody>
        </p:sp>
        <p:sp>
          <p:nvSpPr>
            <p:cNvPr id="24" name="TextBox 23"/>
            <p:cNvSpPr txBox="1"/>
            <p:nvPr/>
          </p:nvSpPr>
          <p:spPr>
            <a:xfrm>
              <a:off x="6408613" y="4392215"/>
              <a:ext cx="2016224" cy="576064"/>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ysClr val="windowText" lastClr="000000"/>
                  </a:solidFill>
                  <a:latin typeface="Calibri"/>
                </a:rPr>
                <a:t>Prevent heat loss</a:t>
              </a:r>
            </a:p>
          </p:txBody>
        </p:sp>
        <p:sp>
          <p:nvSpPr>
            <p:cNvPr id="26" name="Right Arrow 25"/>
            <p:cNvSpPr/>
            <p:nvPr/>
          </p:nvSpPr>
          <p:spPr>
            <a:xfrm>
              <a:off x="5472453" y="4536231"/>
              <a:ext cx="504056" cy="360040"/>
            </a:xfrm>
            <a:prstGeom prst="righ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7" name="Group 56"/>
          <p:cNvGrpSpPr/>
          <p:nvPr/>
        </p:nvGrpSpPr>
        <p:grpSpPr>
          <a:xfrm>
            <a:off x="143917" y="4032175"/>
            <a:ext cx="3024280" cy="936104"/>
            <a:chOff x="143917" y="4032175"/>
            <a:chExt cx="3024280" cy="936104"/>
          </a:xfrm>
        </p:grpSpPr>
        <p:sp>
          <p:nvSpPr>
            <p:cNvPr id="19" name="TextBox 18"/>
            <p:cNvSpPr txBox="1"/>
            <p:nvPr/>
          </p:nvSpPr>
          <p:spPr>
            <a:xfrm>
              <a:off x="467953" y="4032175"/>
              <a:ext cx="1368152" cy="360040"/>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rgbClr val="FF0000"/>
                  </a:solidFill>
                  <a:latin typeface="Calibri"/>
                </a:rPr>
                <a:t>How else?</a:t>
              </a:r>
            </a:p>
          </p:txBody>
        </p:sp>
        <p:sp>
          <p:nvSpPr>
            <p:cNvPr id="23" name="TextBox 22"/>
            <p:cNvSpPr txBox="1"/>
            <p:nvPr/>
          </p:nvSpPr>
          <p:spPr>
            <a:xfrm>
              <a:off x="143917" y="4392215"/>
              <a:ext cx="2016224" cy="576064"/>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ysClr val="windowText" lastClr="000000"/>
                  </a:solidFill>
                  <a:latin typeface="Calibri"/>
                </a:rPr>
                <a:t>Change supplier</a:t>
              </a:r>
            </a:p>
          </p:txBody>
        </p:sp>
        <p:sp>
          <p:nvSpPr>
            <p:cNvPr id="27" name="Left Arrow 26"/>
            <p:cNvSpPr/>
            <p:nvPr/>
          </p:nvSpPr>
          <p:spPr>
            <a:xfrm>
              <a:off x="2664197" y="4536231"/>
              <a:ext cx="504000" cy="36004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3" name="Group 52"/>
          <p:cNvGrpSpPr/>
          <p:nvPr/>
        </p:nvGrpSpPr>
        <p:grpSpPr>
          <a:xfrm>
            <a:off x="143917" y="359767"/>
            <a:ext cx="2160000" cy="1080088"/>
            <a:chOff x="143917" y="359767"/>
            <a:chExt cx="2160000" cy="1080088"/>
          </a:xfrm>
        </p:grpSpPr>
        <p:sp>
          <p:nvSpPr>
            <p:cNvPr id="8" name="Rectangle 7"/>
            <p:cNvSpPr/>
            <p:nvPr/>
          </p:nvSpPr>
          <p:spPr>
            <a:xfrm>
              <a:off x="143917" y="359767"/>
              <a:ext cx="2160000" cy="864096"/>
            </a:xfrm>
            <a:prstGeom prst="rect">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r>
                <a:rPr lang="en-GB" sz="1200" kern="0" dirty="0">
                  <a:solidFill>
                    <a:sysClr val="windowText" lastClr="000000"/>
                  </a:solidFill>
                  <a:latin typeface="Calibri"/>
                </a:rPr>
                <a:t>New stem :</a:t>
              </a:r>
            </a:p>
            <a:p>
              <a:pPr algn="ctr" defTabSz="913716" fontAlgn="auto">
                <a:spcBef>
                  <a:spcPts val="0"/>
                </a:spcBef>
                <a:spcAft>
                  <a:spcPts val="0"/>
                </a:spcAft>
                <a:defRPr/>
              </a:pPr>
              <a:endParaRPr lang="en-GB" sz="1200" kern="0" dirty="0">
                <a:solidFill>
                  <a:sysClr val="windowText" lastClr="000000"/>
                </a:solidFill>
                <a:latin typeface="Calibri"/>
              </a:endParaRPr>
            </a:p>
            <a:p>
              <a:pPr algn="ctr" defTabSz="913716" fontAlgn="auto">
                <a:spcBef>
                  <a:spcPts val="0"/>
                </a:spcBef>
                <a:spcAft>
                  <a:spcPts val="0"/>
                </a:spcAft>
                <a:defRPr/>
              </a:pPr>
              <a:r>
                <a:rPr lang="en-GB" sz="1400" kern="0" dirty="0">
                  <a:solidFill>
                    <a:sysClr val="windowText" lastClr="000000"/>
                  </a:solidFill>
                  <a:latin typeface="Calibri"/>
                </a:rPr>
                <a:t>In what ways might we </a:t>
              </a:r>
              <a:r>
                <a:rPr lang="en-GB" sz="1400" kern="0" dirty="0" smtClean="0">
                  <a:solidFill>
                    <a:sysClr val="windowText" lastClr="000000"/>
                  </a:solidFill>
                  <a:latin typeface="Calibri"/>
                </a:rPr>
                <a:t>save for a holiday? </a:t>
              </a:r>
              <a:endParaRPr lang="en-GB" sz="1400" kern="0" dirty="0">
                <a:solidFill>
                  <a:sysClr val="windowText" lastClr="000000"/>
                </a:solidFill>
                <a:latin typeface="Calibri"/>
              </a:endParaRPr>
            </a:p>
          </p:txBody>
        </p:sp>
        <p:sp>
          <p:nvSpPr>
            <p:cNvPr id="28" name="Left Arrow 27"/>
            <p:cNvSpPr/>
            <p:nvPr/>
          </p:nvSpPr>
          <p:spPr>
            <a:xfrm rot="5400000">
              <a:off x="1008045" y="1151855"/>
              <a:ext cx="288000" cy="28800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5" name="Group 54"/>
          <p:cNvGrpSpPr/>
          <p:nvPr/>
        </p:nvGrpSpPr>
        <p:grpSpPr>
          <a:xfrm>
            <a:off x="6408613" y="359767"/>
            <a:ext cx="2160000" cy="1094488"/>
            <a:chOff x="6408613" y="359767"/>
            <a:chExt cx="2160000" cy="1094488"/>
          </a:xfrm>
        </p:grpSpPr>
        <p:sp>
          <p:nvSpPr>
            <p:cNvPr id="10" name="Rectangle 9"/>
            <p:cNvSpPr/>
            <p:nvPr/>
          </p:nvSpPr>
          <p:spPr>
            <a:xfrm>
              <a:off x="6408613" y="359767"/>
              <a:ext cx="2160000" cy="864096"/>
            </a:xfrm>
            <a:prstGeom prst="rect">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r>
                <a:rPr lang="en-GB" sz="1200" kern="0" dirty="0">
                  <a:solidFill>
                    <a:sysClr val="windowText" lastClr="000000"/>
                  </a:solidFill>
                  <a:latin typeface="Calibri"/>
                </a:rPr>
                <a:t>New stem:</a:t>
              </a:r>
            </a:p>
            <a:p>
              <a:pPr algn="ctr" defTabSz="913716" fontAlgn="auto">
                <a:spcBef>
                  <a:spcPts val="0"/>
                </a:spcBef>
                <a:spcAft>
                  <a:spcPts val="0"/>
                </a:spcAft>
                <a:defRPr/>
              </a:pPr>
              <a:endParaRPr lang="en-GB" sz="1200" kern="0" dirty="0">
                <a:solidFill>
                  <a:sysClr val="windowText" lastClr="000000"/>
                </a:solidFill>
                <a:latin typeface="Calibri"/>
              </a:endParaRPr>
            </a:p>
            <a:p>
              <a:pPr algn="ctr" defTabSz="913716" fontAlgn="auto">
                <a:spcBef>
                  <a:spcPts val="0"/>
                </a:spcBef>
                <a:spcAft>
                  <a:spcPts val="0"/>
                </a:spcAft>
                <a:defRPr/>
              </a:pPr>
              <a:r>
                <a:rPr lang="en-GB" sz="1400" kern="0" dirty="0">
                  <a:solidFill>
                    <a:sysClr val="windowText" lastClr="000000"/>
                  </a:solidFill>
                  <a:latin typeface="Calibri"/>
                </a:rPr>
                <a:t>In what ways could the environment be saved?</a:t>
              </a:r>
            </a:p>
          </p:txBody>
        </p:sp>
        <p:sp>
          <p:nvSpPr>
            <p:cNvPr id="29" name="Left Arrow 28"/>
            <p:cNvSpPr/>
            <p:nvPr/>
          </p:nvSpPr>
          <p:spPr>
            <a:xfrm rot="5400000">
              <a:off x="7265541" y="1159055"/>
              <a:ext cx="302400" cy="28800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8" name="Group 57"/>
          <p:cNvGrpSpPr/>
          <p:nvPr/>
        </p:nvGrpSpPr>
        <p:grpSpPr>
          <a:xfrm>
            <a:off x="143917" y="4953911"/>
            <a:ext cx="2160000" cy="1094488"/>
            <a:chOff x="143917" y="4953911"/>
            <a:chExt cx="2160000" cy="1094488"/>
          </a:xfrm>
        </p:grpSpPr>
        <p:sp>
          <p:nvSpPr>
            <p:cNvPr id="18" name="Rectangle 17"/>
            <p:cNvSpPr/>
            <p:nvPr/>
          </p:nvSpPr>
          <p:spPr>
            <a:xfrm>
              <a:off x="143917" y="5184303"/>
              <a:ext cx="2160000" cy="864096"/>
            </a:xfrm>
            <a:prstGeom prst="rect">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r>
                <a:rPr lang="en-GB" sz="1200" kern="0" dirty="0">
                  <a:solidFill>
                    <a:sysClr val="windowText" lastClr="000000"/>
                  </a:solidFill>
                  <a:latin typeface="Calibri"/>
                </a:rPr>
                <a:t>New stem:</a:t>
              </a:r>
            </a:p>
            <a:p>
              <a:pPr algn="ctr" defTabSz="913716" fontAlgn="auto">
                <a:spcBef>
                  <a:spcPts val="0"/>
                </a:spcBef>
                <a:spcAft>
                  <a:spcPts val="0"/>
                </a:spcAft>
                <a:defRPr/>
              </a:pPr>
              <a:endParaRPr lang="en-GB" sz="1200" kern="0" dirty="0">
                <a:solidFill>
                  <a:sysClr val="windowText" lastClr="000000"/>
                </a:solidFill>
                <a:latin typeface="Calibri"/>
              </a:endParaRPr>
            </a:p>
            <a:p>
              <a:pPr algn="ctr" defTabSz="913716" fontAlgn="auto">
                <a:spcBef>
                  <a:spcPts val="0"/>
                </a:spcBef>
                <a:spcAft>
                  <a:spcPts val="0"/>
                </a:spcAft>
                <a:defRPr/>
              </a:pPr>
              <a:r>
                <a:rPr lang="en-GB" sz="1400" kern="0" dirty="0">
                  <a:solidFill>
                    <a:sysClr val="windowText" lastClr="000000"/>
                  </a:solidFill>
                  <a:latin typeface="Calibri"/>
                </a:rPr>
                <a:t>How might we change supplier? </a:t>
              </a:r>
            </a:p>
          </p:txBody>
        </p:sp>
        <p:sp>
          <p:nvSpPr>
            <p:cNvPr id="30" name="Left Arrow 29"/>
            <p:cNvSpPr/>
            <p:nvPr/>
          </p:nvSpPr>
          <p:spPr>
            <a:xfrm rot="16200000" flipV="1">
              <a:off x="1072821" y="4961111"/>
              <a:ext cx="302400" cy="28800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60" name="Group 59"/>
          <p:cNvGrpSpPr/>
          <p:nvPr/>
        </p:nvGrpSpPr>
        <p:grpSpPr>
          <a:xfrm>
            <a:off x="6408613" y="4953911"/>
            <a:ext cx="2160000" cy="1094488"/>
            <a:chOff x="6408613" y="4953911"/>
            <a:chExt cx="2160000" cy="1094488"/>
          </a:xfrm>
        </p:grpSpPr>
        <p:sp>
          <p:nvSpPr>
            <p:cNvPr id="25" name="Rectangle 24"/>
            <p:cNvSpPr/>
            <p:nvPr/>
          </p:nvSpPr>
          <p:spPr>
            <a:xfrm>
              <a:off x="6408613" y="5184303"/>
              <a:ext cx="2160000" cy="864096"/>
            </a:xfrm>
            <a:prstGeom prst="rect">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r>
                <a:rPr lang="en-GB" sz="1200" kern="0" dirty="0">
                  <a:solidFill>
                    <a:sysClr val="windowText" lastClr="000000"/>
                  </a:solidFill>
                  <a:latin typeface="Calibri"/>
                </a:rPr>
                <a:t>New stem:</a:t>
              </a:r>
            </a:p>
            <a:p>
              <a:pPr algn="ctr" defTabSz="913716" fontAlgn="auto">
                <a:spcBef>
                  <a:spcPts val="0"/>
                </a:spcBef>
                <a:spcAft>
                  <a:spcPts val="0"/>
                </a:spcAft>
                <a:defRPr/>
              </a:pPr>
              <a:endParaRPr lang="en-GB" sz="1200" kern="0" dirty="0">
                <a:solidFill>
                  <a:sysClr val="windowText" lastClr="000000"/>
                </a:solidFill>
                <a:latin typeface="Calibri"/>
              </a:endParaRPr>
            </a:p>
            <a:p>
              <a:pPr algn="ctr" defTabSz="913716" fontAlgn="auto">
                <a:spcBef>
                  <a:spcPts val="0"/>
                </a:spcBef>
                <a:spcAft>
                  <a:spcPts val="0"/>
                </a:spcAft>
                <a:defRPr/>
              </a:pPr>
              <a:r>
                <a:rPr lang="en-GB" sz="1400" kern="0" dirty="0">
                  <a:solidFill>
                    <a:sysClr val="windowText" lastClr="000000"/>
                  </a:solidFill>
                  <a:latin typeface="Calibri"/>
                </a:rPr>
                <a:t>How do we prevent heat loss? </a:t>
              </a:r>
            </a:p>
          </p:txBody>
        </p:sp>
        <p:sp>
          <p:nvSpPr>
            <p:cNvPr id="31" name="Left Arrow 30"/>
            <p:cNvSpPr/>
            <p:nvPr/>
          </p:nvSpPr>
          <p:spPr>
            <a:xfrm rot="16200000" flipV="1">
              <a:off x="7337517" y="4961111"/>
              <a:ext cx="302400" cy="28800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1" name="Group 50"/>
          <p:cNvGrpSpPr/>
          <p:nvPr/>
        </p:nvGrpSpPr>
        <p:grpSpPr>
          <a:xfrm>
            <a:off x="2674677" y="359767"/>
            <a:ext cx="3477344" cy="1800200"/>
            <a:chOff x="2674677" y="359767"/>
            <a:chExt cx="3477344" cy="1800200"/>
          </a:xfrm>
        </p:grpSpPr>
        <p:sp>
          <p:nvSpPr>
            <p:cNvPr id="7" name="TextBox 6"/>
            <p:cNvSpPr txBox="1"/>
            <p:nvPr/>
          </p:nvSpPr>
          <p:spPr>
            <a:xfrm>
              <a:off x="3168253" y="1727967"/>
              <a:ext cx="2253208" cy="432000"/>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ysClr val="windowText" lastClr="000000"/>
                  </a:solidFill>
                  <a:latin typeface="Calibri"/>
                </a:rPr>
                <a:t>To reduce spending</a:t>
              </a:r>
            </a:p>
          </p:txBody>
        </p:sp>
        <p:grpSp>
          <p:nvGrpSpPr>
            <p:cNvPr id="32" name="Group 72"/>
            <p:cNvGrpSpPr/>
            <p:nvPr/>
          </p:nvGrpSpPr>
          <p:grpSpPr>
            <a:xfrm>
              <a:off x="2674677" y="359767"/>
              <a:ext cx="3477344" cy="864096"/>
              <a:chOff x="5796136" y="3068960"/>
              <a:chExt cx="3477344" cy="864096"/>
            </a:xfrm>
          </p:grpSpPr>
          <p:sp>
            <p:nvSpPr>
              <p:cNvPr id="33" name="Rectangle 32"/>
              <p:cNvSpPr/>
              <p:nvPr/>
            </p:nvSpPr>
            <p:spPr>
              <a:xfrm>
                <a:off x="6465168" y="3068960"/>
                <a:ext cx="2160000" cy="864096"/>
              </a:xfrm>
              <a:prstGeom prst="rect">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r>
                  <a:rPr lang="en-GB" sz="1200" kern="0" dirty="0">
                    <a:solidFill>
                      <a:sysClr val="windowText" lastClr="000000"/>
                    </a:solidFill>
                    <a:latin typeface="Calibri"/>
                  </a:rPr>
                  <a:t>New stem:</a:t>
                </a:r>
              </a:p>
              <a:p>
                <a:pPr algn="ctr" defTabSz="913716" fontAlgn="auto">
                  <a:spcBef>
                    <a:spcPts val="0"/>
                  </a:spcBef>
                  <a:spcAft>
                    <a:spcPts val="0"/>
                  </a:spcAft>
                  <a:defRPr/>
                </a:pPr>
                <a:endParaRPr lang="en-GB" sz="1100" kern="0" dirty="0">
                  <a:solidFill>
                    <a:sysClr val="windowText" lastClr="000000"/>
                  </a:solidFill>
                  <a:latin typeface="Calibri"/>
                </a:endParaRPr>
              </a:p>
              <a:p>
                <a:pPr algn="ctr" defTabSz="913716" fontAlgn="auto">
                  <a:spcBef>
                    <a:spcPts val="0"/>
                  </a:spcBef>
                  <a:spcAft>
                    <a:spcPts val="0"/>
                  </a:spcAft>
                  <a:defRPr/>
                </a:pPr>
                <a:r>
                  <a:rPr lang="en-GB" sz="1400" kern="0" dirty="0">
                    <a:solidFill>
                      <a:sysClr val="windowText" lastClr="000000"/>
                    </a:solidFill>
                    <a:latin typeface="Calibri"/>
                  </a:rPr>
                  <a:t>In what ways might we reduce spending? </a:t>
                </a:r>
              </a:p>
            </p:txBody>
          </p:sp>
          <p:grpSp>
            <p:nvGrpSpPr>
              <p:cNvPr id="34" name="Group 70"/>
              <p:cNvGrpSpPr/>
              <p:nvPr/>
            </p:nvGrpSpPr>
            <p:grpSpPr>
              <a:xfrm>
                <a:off x="8553400" y="3212976"/>
                <a:ext cx="720080" cy="504056"/>
                <a:chOff x="8553400" y="3212976"/>
                <a:chExt cx="720080" cy="504056"/>
              </a:xfrm>
            </p:grpSpPr>
            <p:sp>
              <p:nvSpPr>
                <p:cNvPr id="38" name="Right Arrow 37"/>
                <p:cNvSpPr/>
                <p:nvPr/>
              </p:nvSpPr>
              <p:spPr>
                <a:xfrm>
                  <a:off x="8625168" y="3212976"/>
                  <a:ext cx="648312" cy="504056"/>
                </a:xfrm>
                <a:prstGeom prst="rightArrow">
                  <a:avLst>
                    <a:gd name="adj1" fmla="val 50000"/>
                    <a:gd name="adj2" fmla="val 66062"/>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endParaRPr lang="en-GB" sz="1100" kern="0" dirty="0">
                    <a:solidFill>
                      <a:sysClr val="windowText" lastClr="000000"/>
                    </a:solidFill>
                  </a:endParaRPr>
                </a:p>
              </p:txBody>
            </p:sp>
            <p:sp>
              <p:nvSpPr>
                <p:cNvPr id="39" name="Rectangle 38"/>
                <p:cNvSpPr/>
                <p:nvPr/>
              </p:nvSpPr>
              <p:spPr>
                <a:xfrm>
                  <a:off x="8553400" y="3352801"/>
                  <a:ext cx="144016" cy="2262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51851"/>
                  <a:endParaRPr lang="en-GB">
                    <a:solidFill>
                      <a:prstClr val="white"/>
                    </a:solidFill>
                  </a:endParaRPr>
                </a:p>
              </p:txBody>
            </p:sp>
          </p:grpSp>
          <p:grpSp>
            <p:nvGrpSpPr>
              <p:cNvPr id="35" name="Group 71"/>
              <p:cNvGrpSpPr/>
              <p:nvPr/>
            </p:nvGrpSpPr>
            <p:grpSpPr>
              <a:xfrm>
                <a:off x="5796136" y="3212976"/>
                <a:ext cx="720080" cy="504056"/>
                <a:chOff x="5796136" y="3212976"/>
                <a:chExt cx="720080" cy="504056"/>
              </a:xfrm>
            </p:grpSpPr>
            <p:sp>
              <p:nvSpPr>
                <p:cNvPr id="36" name="Right Arrow 35"/>
                <p:cNvSpPr/>
                <p:nvPr/>
              </p:nvSpPr>
              <p:spPr>
                <a:xfrm rot="10800000">
                  <a:off x="5796136" y="3212976"/>
                  <a:ext cx="648312" cy="504056"/>
                </a:xfrm>
                <a:prstGeom prst="rightArrow">
                  <a:avLst>
                    <a:gd name="adj1" fmla="val 50000"/>
                    <a:gd name="adj2" fmla="val 66062"/>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endParaRPr lang="en-GB" sz="1100" kern="0" dirty="0">
                    <a:solidFill>
                      <a:sysClr val="windowText" lastClr="000000"/>
                    </a:solidFill>
                  </a:endParaRPr>
                </a:p>
              </p:txBody>
            </p:sp>
            <p:sp>
              <p:nvSpPr>
                <p:cNvPr id="37" name="Rectangle 36"/>
                <p:cNvSpPr/>
                <p:nvPr/>
              </p:nvSpPr>
              <p:spPr>
                <a:xfrm rot="10800000">
                  <a:off x="6372200" y="3352794"/>
                  <a:ext cx="144016" cy="226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51851"/>
                  <a:endParaRPr lang="en-GB">
                    <a:solidFill>
                      <a:prstClr val="white"/>
                    </a:solidFill>
                  </a:endParaRPr>
                </a:p>
              </p:txBody>
            </p:sp>
          </p:grpSp>
        </p:grpSp>
        <p:sp>
          <p:nvSpPr>
            <p:cNvPr id="40" name="Left Arrow 39"/>
            <p:cNvSpPr/>
            <p:nvPr/>
          </p:nvSpPr>
          <p:spPr>
            <a:xfrm rot="5400000">
              <a:off x="4125293" y="1283973"/>
              <a:ext cx="576112" cy="28800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grpSp>
        <p:nvGrpSpPr>
          <p:cNvPr id="56" name="Group 55"/>
          <p:cNvGrpSpPr/>
          <p:nvPr/>
        </p:nvGrpSpPr>
        <p:grpSpPr>
          <a:xfrm>
            <a:off x="2674677" y="3888159"/>
            <a:ext cx="3477344" cy="2160240"/>
            <a:chOff x="2674677" y="3888159"/>
            <a:chExt cx="3477344" cy="2160240"/>
          </a:xfrm>
        </p:grpSpPr>
        <p:sp>
          <p:nvSpPr>
            <p:cNvPr id="6" name="TextBox 5"/>
            <p:cNvSpPr txBox="1"/>
            <p:nvPr/>
          </p:nvSpPr>
          <p:spPr>
            <a:xfrm>
              <a:off x="4608413" y="3888159"/>
              <a:ext cx="914400" cy="360040"/>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rgbClr val="FF0000"/>
                  </a:solidFill>
                  <a:latin typeface="Calibri"/>
                </a:rPr>
                <a:t>How?</a:t>
              </a:r>
            </a:p>
          </p:txBody>
        </p:sp>
        <p:sp>
          <p:nvSpPr>
            <p:cNvPr id="17" name="TextBox 16"/>
            <p:cNvSpPr txBox="1"/>
            <p:nvPr/>
          </p:nvSpPr>
          <p:spPr>
            <a:xfrm>
              <a:off x="3286745" y="4236261"/>
              <a:ext cx="2253208" cy="648072"/>
            </a:xfrm>
            <a:prstGeom prst="rect">
              <a:avLst/>
            </a:prstGeom>
            <a:noFill/>
          </p:spPr>
          <p:txBody>
            <a:bodyPr wrap="square" rtlCol="0">
              <a:noAutofit/>
            </a:bodyPr>
            <a:lstStyle/>
            <a:p>
              <a:pPr algn="ctr" defTabSz="913716" fontAlgn="auto">
                <a:spcBef>
                  <a:spcPts val="0"/>
                </a:spcBef>
                <a:spcAft>
                  <a:spcPts val="0"/>
                </a:spcAft>
                <a:defRPr/>
              </a:pPr>
              <a:r>
                <a:rPr lang="en-GB" sz="2000" kern="0" dirty="0">
                  <a:solidFill>
                    <a:sysClr val="windowText" lastClr="000000"/>
                  </a:solidFill>
                  <a:latin typeface="Calibri"/>
                </a:rPr>
                <a:t>Turn thermostat to low overnight</a:t>
              </a:r>
            </a:p>
          </p:txBody>
        </p:sp>
        <p:grpSp>
          <p:nvGrpSpPr>
            <p:cNvPr id="41" name="Group 73"/>
            <p:cNvGrpSpPr/>
            <p:nvPr/>
          </p:nvGrpSpPr>
          <p:grpSpPr>
            <a:xfrm>
              <a:off x="2674677" y="5184303"/>
              <a:ext cx="3477344" cy="864096"/>
              <a:chOff x="5796136" y="3068960"/>
              <a:chExt cx="3477344" cy="864096"/>
            </a:xfrm>
          </p:grpSpPr>
          <p:sp>
            <p:nvSpPr>
              <p:cNvPr id="42" name="Rectangle 41"/>
              <p:cNvSpPr/>
              <p:nvPr/>
            </p:nvSpPr>
            <p:spPr>
              <a:xfrm>
                <a:off x="6465168" y="3068960"/>
                <a:ext cx="2160000" cy="864096"/>
              </a:xfrm>
              <a:prstGeom prst="rect">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r>
                  <a:rPr lang="en-GB" sz="1200" kern="0" dirty="0">
                    <a:solidFill>
                      <a:sysClr val="windowText" lastClr="000000"/>
                    </a:solidFill>
                    <a:latin typeface="Calibri"/>
                  </a:rPr>
                  <a:t>New stem:</a:t>
                </a:r>
              </a:p>
              <a:p>
                <a:pPr algn="ctr" defTabSz="913716" fontAlgn="auto">
                  <a:spcBef>
                    <a:spcPts val="0"/>
                  </a:spcBef>
                  <a:spcAft>
                    <a:spcPts val="0"/>
                  </a:spcAft>
                  <a:defRPr/>
                </a:pPr>
                <a:endParaRPr lang="en-GB" sz="1000" kern="0" dirty="0">
                  <a:solidFill>
                    <a:sysClr val="windowText" lastClr="000000"/>
                  </a:solidFill>
                  <a:latin typeface="Calibri"/>
                </a:endParaRPr>
              </a:p>
              <a:p>
                <a:pPr algn="ctr" defTabSz="913716" fontAlgn="auto">
                  <a:spcBef>
                    <a:spcPts val="0"/>
                  </a:spcBef>
                  <a:spcAft>
                    <a:spcPts val="0"/>
                  </a:spcAft>
                  <a:defRPr/>
                </a:pPr>
                <a:r>
                  <a:rPr lang="en-GB" sz="1400" kern="0" dirty="0">
                    <a:solidFill>
                      <a:sysClr val="windowText" lastClr="000000"/>
                    </a:solidFill>
                    <a:latin typeface="Calibri"/>
                  </a:rPr>
                  <a:t>How might we turn the thermostat down?</a:t>
                </a:r>
              </a:p>
            </p:txBody>
          </p:sp>
          <p:grpSp>
            <p:nvGrpSpPr>
              <p:cNvPr id="43" name="Group 70"/>
              <p:cNvGrpSpPr/>
              <p:nvPr/>
            </p:nvGrpSpPr>
            <p:grpSpPr>
              <a:xfrm>
                <a:off x="8553400" y="3212976"/>
                <a:ext cx="720080" cy="504056"/>
                <a:chOff x="8553400" y="3212976"/>
                <a:chExt cx="720080" cy="504056"/>
              </a:xfrm>
            </p:grpSpPr>
            <p:sp>
              <p:nvSpPr>
                <p:cNvPr id="47" name="Right Arrow 46"/>
                <p:cNvSpPr/>
                <p:nvPr/>
              </p:nvSpPr>
              <p:spPr>
                <a:xfrm>
                  <a:off x="8625168" y="3212976"/>
                  <a:ext cx="648312" cy="504056"/>
                </a:xfrm>
                <a:prstGeom prst="rightArrow">
                  <a:avLst>
                    <a:gd name="adj1" fmla="val 50000"/>
                    <a:gd name="adj2" fmla="val 66062"/>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endParaRPr lang="en-GB" sz="1100" kern="0" dirty="0">
                    <a:solidFill>
                      <a:sysClr val="windowText" lastClr="000000"/>
                    </a:solidFill>
                  </a:endParaRPr>
                </a:p>
              </p:txBody>
            </p:sp>
            <p:sp>
              <p:nvSpPr>
                <p:cNvPr id="48" name="Rectangle 47"/>
                <p:cNvSpPr/>
                <p:nvPr/>
              </p:nvSpPr>
              <p:spPr>
                <a:xfrm>
                  <a:off x="8553400" y="3352801"/>
                  <a:ext cx="144016" cy="2262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51851"/>
                  <a:endParaRPr lang="en-GB">
                    <a:solidFill>
                      <a:prstClr val="white"/>
                    </a:solidFill>
                  </a:endParaRPr>
                </a:p>
              </p:txBody>
            </p:sp>
          </p:grpSp>
          <p:grpSp>
            <p:nvGrpSpPr>
              <p:cNvPr id="44" name="Group 71"/>
              <p:cNvGrpSpPr/>
              <p:nvPr/>
            </p:nvGrpSpPr>
            <p:grpSpPr>
              <a:xfrm>
                <a:off x="5796136" y="3212976"/>
                <a:ext cx="720080" cy="504056"/>
                <a:chOff x="5796136" y="3212976"/>
                <a:chExt cx="720080" cy="504056"/>
              </a:xfrm>
            </p:grpSpPr>
            <p:sp>
              <p:nvSpPr>
                <p:cNvPr id="45" name="Right Arrow 44"/>
                <p:cNvSpPr/>
                <p:nvPr/>
              </p:nvSpPr>
              <p:spPr>
                <a:xfrm rot="10800000">
                  <a:off x="5796136" y="3212976"/>
                  <a:ext cx="648312" cy="504056"/>
                </a:xfrm>
                <a:prstGeom prst="rightArrow">
                  <a:avLst>
                    <a:gd name="adj1" fmla="val 50000"/>
                    <a:gd name="adj2" fmla="val 66062"/>
                  </a:avLst>
                </a:prstGeom>
                <a:solidFill>
                  <a:sysClr val="window" lastClr="FFFFFF"/>
                </a:solidFill>
                <a:ln w="25400" cap="flat" cmpd="sng" algn="ctr">
                  <a:solidFill>
                    <a:srgbClr val="4F81BD">
                      <a:shade val="50000"/>
                    </a:srgbClr>
                  </a:solidFill>
                  <a:prstDash val="solid"/>
                </a:ln>
                <a:effectLst/>
              </p:spPr>
              <p:txBody>
                <a:bodyPr vert="horz" rtlCol="0" anchor="ctr"/>
                <a:lstStyle/>
                <a:p>
                  <a:pPr algn="ctr" defTabSz="913716" fontAlgn="auto">
                    <a:spcBef>
                      <a:spcPts val="0"/>
                    </a:spcBef>
                    <a:spcAft>
                      <a:spcPts val="0"/>
                    </a:spcAft>
                    <a:defRPr/>
                  </a:pPr>
                  <a:endParaRPr lang="en-GB" sz="1100" kern="0" dirty="0">
                    <a:solidFill>
                      <a:sysClr val="windowText" lastClr="000000"/>
                    </a:solidFill>
                  </a:endParaRPr>
                </a:p>
              </p:txBody>
            </p:sp>
            <p:sp>
              <p:nvSpPr>
                <p:cNvPr id="46" name="Rectangle 45"/>
                <p:cNvSpPr/>
                <p:nvPr/>
              </p:nvSpPr>
              <p:spPr>
                <a:xfrm rot="10800000">
                  <a:off x="6372200" y="3352794"/>
                  <a:ext cx="144016" cy="226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51851"/>
                  <a:endParaRPr lang="en-GB">
                    <a:solidFill>
                      <a:prstClr val="white"/>
                    </a:solidFill>
                  </a:endParaRPr>
                </a:p>
              </p:txBody>
            </p:sp>
          </p:grpSp>
        </p:grpSp>
        <p:sp>
          <p:nvSpPr>
            <p:cNvPr id="49" name="Left Arrow 48"/>
            <p:cNvSpPr/>
            <p:nvPr/>
          </p:nvSpPr>
          <p:spPr>
            <a:xfrm rot="16200000" flipV="1">
              <a:off x="4262149" y="4961111"/>
              <a:ext cx="302400" cy="288000"/>
            </a:xfrm>
            <a:prstGeom prst="leftArrow">
              <a:avLst/>
            </a:prstGeom>
            <a:solidFill>
              <a:srgbClr val="4F81BD"/>
            </a:solidFill>
            <a:ln w="25400" cap="flat" cmpd="sng" algn="ctr">
              <a:solidFill>
                <a:srgbClr val="4F81BD">
                  <a:shade val="50000"/>
                </a:srgbClr>
              </a:solidFill>
              <a:prstDash val="solid"/>
            </a:ln>
            <a:effectLst/>
          </p:spPr>
          <p:txBody>
            <a:bodyPr rtlCol="0" anchor="ctr"/>
            <a:lstStyle/>
            <a:p>
              <a:pPr algn="ctr" defTabSz="913716" fontAlgn="auto">
                <a:spcBef>
                  <a:spcPts val="0"/>
                </a:spcBef>
                <a:spcAft>
                  <a:spcPts val="0"/>
                </a:spcAft>
                <a:defRPr/>
              </a:pPr>
              <a:endParaRPr lang="en-GB" sz="2000" kern="0">
                <a:solidFill>
                  <a:sysClr val="window" lastClr="FFFFFF"/>
                </a:solidFill>
                <a:latin typeface="Calibri"/>
              </a:endParaRPr>
            </a:p>
          </p:txBody>
        </p:sp>
      </p:grpSp>
    </p:spTree>
    <p:extLst>
      <p:ext uri="{BB962C8B-B14F-4D97-AF65-F5344CB8AC3E}">
        <p14:creationId xmlns:p14="http://schemas.microsoft.com/office/powerpoint/2010/main" val="2786813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wipe(down)">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wipe(left)">
                                      <p:cBhvr>
                                        <p:cTn id="17" dur="500"/>
                                        <p:tgtEl>
                                          <p:spTgt spid="5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wipe(down)">
                                      <p:cBhvr>
                                        <p:cTn id="22" dur="500"/>
                                        <p:tgtEl>
                                          <p:spTgt spid="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wipe(down)">
                                      <p:cBhvr>
                                        <p:cTn id="27" dur="500"/>
                                        <p:tgtEl>
                                          <p:spTgt spid="5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3"/>
                                        </p:tgtEl>
                                        <p:attrNameLst>
                                          <p:attrName>style.visibility</p:attrName>
                                        </p:attrNameLst>
                                      </p:cBhvr>
                                      <p:to>
                                        <p:strVal val="visible"/>
                                      </p:to>
                                    </p:set>
                                    <p:animEffect transition="in" filter="wipe(down)">
                                      <p:cBhvr>
                                        <p:cTn id="32" dur="500"/>
                                        <p:tgtEl>
                                          <p:spTgt spid="5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wipe(up)">
                                      <p:cBhvr>
                                        <p:cTn id="37" dur="500"/>
                                        <p:tgtEl>
                                          <p:spTgt spid="5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9"/>
                                        </p:tgtEl>
                                        <p:attrNameLst>
                                          <p:attrName>style.visibility</p:attrName>
                                        </p:attrNameLst>
                                      </p:cBhvr>
                                      <p:to>
                                        <p:strVal val="visible"/>
                                      </p:to>
                                    </p:set>
                                    <p:animEffect transition="in" filter="wipe(left)">
                                      <p:cBhvr>
                                        <p:cTn id="42" dur="500"/>
                                        <p:tgtEl>
                                          <p:spTgt spid="5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animEffect transition="in" filter="wipe(up)">
                                      <p:cBhvr>
                                        <p:cTn id="47" dur="500"/>
                                        <p:tgtEl>
                                          <p:spTgt spid="6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57"/>
                                        </p:tgtEl>
                                        <p:attrNameLst>
                                          <p:attrName>style.visibility</p:attrName>
                                        </p:attrNameLst>
                                      </p:cBhvr>
                                      <p:to>
                                        <p:strVal val="visible"/>
                                      </p:to>
                                    </p:set>
                                    <p:animEffect transition="in" filter="wipe(right)">
                                      <p:cBhvr>
                                        <p:cTn id="52" dur="500"/>
                                        <p:tgtEl>
                                          <p:spTgt spid="5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58"/>
                                        </p:tgtEl>
                                        <p:attrNameLst>
                                          <p:attrName>style.visibility</p:attrName>
                                        </p:attrNameLst>
                                      </p:cBhvr>
                                      <p:to>
                                        <p:strVal val="visible"/>
                                      </p:to>
                                    </p:set>
                                    <p:animEffect transition="in" filter="wipe(up)">
                                      <p:cBhvr>
                                        <p:cTn id="57"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theme/theme1.xml><?xml version="1.0" encoding="utf-8"?>
<a:theme xmlns:a="http://schemas.openxmlformats.org/drawingml/2006/main" name="dstltemplatev14">
  <a:themeElements>
    <a:clrScheme name="Dstl">
      <a:dk1>
        <a:srgbClr val="005C7E"/>
      </a:dk1>
      <a:lt1>
        <a:sysClr val="window" lastClr="FFFFFF"/>
      </a:lt1>
      <a:dk2>
        <a:srgbClr val="005C7E"/>
      </a:dk2>
      <a:lt2>
        <a:srgbClr val="FFFFFF"/>
      </a:lt2>
      <a:accent1>
        <a:srgbClr val="F5821F"/>
      </a:accent1>
      <a:accent2>
        <a:srgbClr val="BDD73D"/>
      </a:accent2>
      <a:accent3>
        <a:srgbClr val="0092CF"/>
      </a:accent3>
      <a:accent4>
        <a:srgbClr val="EE3224"/>
      </a:accent4>
      <a:accent5>
        <a:srgbClr val="A7B1B7"/>
      </a:accent5>
      <a:accent6>
        <a:srgbClr val="506D15"/>
      </a:accent6>
      <a:hlink>
        <a:srgbClr val="0092CF"/>
      </a:hlink>
      <a:folHlink>
        <a:srgbClr val="7379B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nSpc>
            <a:spcPts val="2850"/>
          </a:lnSpc>
          <a:spcBef>
            <a:spcPts val="2400"/>
          </a:spcBef>
          <a:defRPr sz="2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dstltemplatev13">
  <a:themeElements>
    <a:clrScheme name="Dstl">
      <a:dk1>
        <a:srgbClr val="005C7E"/>
      </a:dk1>
      <a:lt1>
        <a:sysClr val="window" lastClr="FFFFFF"/>
      </a:lt1>
      <a:dk2>
        <a:srgbClr val="005C7E"/>
      </a:dk2>
      <a:lt2>
        <a:srgbClr val="FFFFFF"/>
      </a:lt2>
      <a:accent1>
        <a:srgbClr val="F5821F"/>
      </a:accent1>
      <a:accent2>
        <a:srgbClr val="BDD73D"/>
      </a:accent2>
      <a:accent3>
        <a:srgbClr val="0092CF"/>
      </a:accent3>
      <a:accent4>
        <a:srgbClr val="EE3224"/>
      </a:accent4>
      <a:accent5>
        <a:srgbClr val="A7B1B7"/>
      </a:accent5>
      <a:accent6>
        <a:srgbClr val="506D15"/>
      </a:accent6>
      <a:hlink>
        <a:srgbClr val="0092CF"/>
      </a:hlink>
      <a:folHlink>
        <a:srgbClr val="7379B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spcBef>
            <a:spcPts val="0"/>
          </a:spcBef>
          <a:defRPr sz="1600" b="1" dirty="0" smtClean="0">
            <a:latin typeface="+mn-lt"/>
            <a:cs typeface="Arial" pitchFamily="34" charset="0"/>
          </a:defRPr>
        </a:defPPr>
      </a:lstStyle>
    </a:txDef>
  </a:objectDefaults>
  <a:extraClrSchemeLst/>
</a:theme>
</file>

<file path=ppt/theme/theme3.xml><?xml version="1.0" encoding="utf-8"?>
<a:theme xmlns:a="http://schemas.openxmlformats.org/drawingml/2006/main" name="1_dstltemplatev13">
  <a:themeElements>
    <a:clrScheme name="Dstl">
      <a:dk1>
        <a:srgbClr val="005C7E"/>
      </a:dk1>
      <a:lt1>
        <a:sysClr val="window" lastClr="FFFFFF"/>
      </a:lt1>
      <a:dk2>
        <a:srgbClr val="005C7E"/>
      </a:dk2>
      <a:lt2>
        <a:srgbClr val="FFFFFF"/>
      </a:lt2>
      <a:accent1>
        <a:srgbClr val="F5821F"/>
      </a:accent1>
      <a:accent2>
        <a:srgbClr val="BDD73D"/>
      </a:accent2>
      <a:accent3>
        <a:srgbClr val="0092CF"/>
      </a:accent3>
      <a:accent4>
        <a:srgbClr val="EE3224"/>
      </a:accent4>
      <a:accent5>
        <a:srgbClr val="A7B1B7"/>
      </a:accent5>
      <a:accent6>
        <a:srgbClr val="506D15"/>
      </a:accent6>
      <a:hlink>
        <a:srgbClr val="0092CF"/>
      </a:hlink>
      <a:folHlink>
        <a:srgbClr val="7379B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spcBef>
            <a:spcPts val="0"/>
          </a:spcBef>
          <a:defRPr sz="1600" b="1" dirty="0" smtClean="0">
            <a:latin typeface="+mn-lt"/>
            <a:cs typeface="Arial" pitchFamily="34" charset="0"/>
          </a:defRPr>
        </a:defPPr>
      </a:lstStyle>
    </a:txDef>
  </a:objectDefaults>
  <a:extraClrSchemeLst/>
</a:theme>
</file>

<file path=ppt/theme/theme4.xml><?xml version="1.0" encoding="utf-8"?>
<a:theme xmlns:a="http://schemas.openxmlformats.org/drawingml/2006/main" name="2_dstltemplatev13">
  <a:themeElements>
    <a:clrScheme name="Dstl">
      <a:dk1>
        <a:srgbClr val="005C7E"/>
      </a:dk1>
      <a:lt1>
        <a:sysClr val="window" lastClr="FFFFFF"/>
      </a:lt1>
      <a:dk2>
        <a:srgbClr val="005C7E"/>
      </a:dk2>
      <a:lt2>
        <a:srgbClr val="FFFFFF"/>
      </a:lt2>
      <a:accent1>
        <a:srgbClr val="F5821F"/>
      </a:accent1>
      <a:accent2>
        <a:srgbClr val="BDD73D"/>
      </a:accent2>
      <a:accent3>
        <a:srgbClr val="0092CF"/>
      </a:accent3>
      <a:accent4>
        <a:srgbClr val="EE3224"/>
      </a:accent4>
      <a:accent5>
        <a:srgbClr val="A7B1B7"/>
      </a:accent5>
      <a:accent6>
        <a:srgbClr val="506D15"/>
      </a:accent6>
      <a:hlink>
        <a:srgbClr val="0092CF"/>
      </a:hlink>
      <a:folHlink>
        <a:srgbClr val="7379B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spcBef>
            <a:spcPts val="0"/>
          </a:spcBef>
          <a:defRPr sz="1600" b="1" dirty="0" smtClean="0">
            <a:latin typeface="+mn-lt"/>
            <a:cs typeface="Arial" pitchFamily="34" charset="0"/>
          </a:defRPr>
        </a:defPPr>
      </a:lstStyle>
    </a:txDef>
  </a:objectDefaults>
  <a:extraClrSchemeLst/>
</a:theme>
</file>

<file path=ppt/theme/theme5.xml><?xml version="1.0" encoding="utf-8"?>
<a:theme xmlns:a="http://schemas.openxmlformats.org/drawingml/2006/main" name="1_dstltemplatev14">
  <a:themeElements>
    <a:clrScheme name="Dstl">
      <a:dk1>
        <a:srgbClr val="005C7E"/>
      </a:dk1>
      <a:lt1>
        <a:sysClr val="window" lastClr="FFFFFF"/>
      </a:lt1>
      <a:dk2>
        <a:srgbClr val="005C7E"/>
      </a:dk2>
      <a:lt2>
        <a:srgbClr val="FFFFFF"/>
      </a:lt2>
      <a:accent1>
        <a:srgbClr val="F5821F"/>
      </a:accent1>
      <a:accent2>
        <a:srgbClr val="BDD73D"/>
      </a:accent2>
      <a:accent3>
        <a:srgbClr val="0092CF"/>
      </a:accent3>
      <a:accent4>
        <a:srgbClr val="EE3224"/>
      </a:accent4>
      <a:accent5>
        <a:srgbClr val="A7B1B7"/>
      </a:accent5>
      <a:accent6>
        <a:srgbClr val="506D15"/>
      </a:accent6>
      <a:hlink>
        <a:srgbClr val="0092CF"/>
      </a:hlink>
      <a:folHlink>
        <a:srgbClr val="7379B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nSpc>
            <a:spcPts val="2850"/>
          </a:lnSpc>
          <a:spcBef>
            <a:spcPts val="2400"/>
          </a:spcBef>
          <a:defRPr sz="2400" dirty="0" smtClean="0">
            <a:latin typeface="Arial" pitchFamily="34" charset="0"/>
            <a:cs typeface="Arial" pitchFamily="34" charset="0"/>
          </a:defRPr>
        </a:defPPr>
      </a:lstStyle>
    </a:tx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dstltemplatev14</Template>
  <TotalTime>7670</TotalTime>
  <Words>793</Words>
  <Application>Microsoft Office PowerPoint</Application>
  <PresentationFormat>Custom</PresentationFormat>
  <Paragraphs>90</Paragraphs>
  <Slides>4</Slides>
  <Notes>3</Notes>
  <HiddenSlides>0</HiddenSlides>
  <MMClips>0</MMClips>
  <ScaleCrop>false</ScaleCrop>
  <HeadingPairs>
    <vt:vector size="4" baseType="variant">
      <vt:variant>
        <vt:lpstr>Theme</vt:lpstr>
      </vt:variant>
      <vt:variant>
        <vt:i4>5</vt:i4>
      </vt:variant>
      <vt:variant>
        <vt:lpstr>Slide Titles</vt:lpstr>
      </vt:variant>
      <vt:variant>
        <vt:i4>4</vt:i4>
      </vt:variant>
    </vt:vector>
  </HeadingPairs>
  <TitlesOfParts>
    <vt:vector size="9" baseType="lpstr">
      <vt:lpstr>dstltemplatev14</vt:lpstr>
      <vt:lpstr>dstltemplatev13</vt:lpstr>
      <vt:lpstr>1_dstltemplatev13</vt:lpstr>
      <vt:lpstr>2_dstltemplatev13</vt:lpstr>
      <vt:lpstr>1_dstltemplatev14</vt:lpstr>
      <vt:lpstr>Laddering</vt:lpstr>
      <vt:lpstr>PowerPoint Presentation</vt:lpstr>
      <vt:lpstr>PowerPoint Presentation</vt:lpstr>
      <vt:lpstr>PowerPoint Presentation</vt:lpstr>
    </vt:vector>
  </TitlesOfParts>
  <Company>Dstl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Thinking in Practice  Short course</dc:title>
  <dc:creator>Niki Jobson</dc:creator>
  <cp:lastModifiedBy>Jones Philip R</cp:lastModifiedBy>
  <cp:revision>302</cp:revision>
  <cp:lastPrinted>2016-06-07T08:35:45Z</cp:lastPrinted>
  <dcterms:created xsi:type="dcterms:W3CDTF">2015-04-22T14:51:50Z</dcterms:created>
  <dcterms:modified xsi:type="dcterms:W3CDTF">2016-11-08T20:18:29Z</dcterms:modified>
</cp:coreProperties>
</file>