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7" r:id="rId2"/>
    <p:sldMasterId id="2147483719" r:id="rId3"/>
    <p:sldMasterId id="2147483731" r:id="rId4"/>
    <p:sldMasterId id="2147483743" r:id="rId5"/>
  </p:sldMasterIdLst>
  <p:notesMasterIdLst>
    <p:notesMasterId r:id="rId11"/>
  </p:notesMasterIdLst>
  <p:handoutMasterIdLst>
    <p:handoutMasterId r:id="rId12"/>
  </p:handoutMasterIdLst>
  <p:sldIdLst>
    <p:sldId id="256" r:id="rId6"/>
    <p:sldId id="257" r:id="rId7"/>
    <p:sldId id="258" r:id="rId8"/>
    <p:sldId id="259" r:id="rId9"/>
    <p:sldId id="260" r:id="rId10"/>
  </p:sldIdLst>
  <p:sldSz cx="8640763" cy="6480175"/>
  <p:notesSz cx="6797675" cy="9928225"/>
  <p:defaultTextStyle>
    <a:defPPr>
      <a:defRPr lang="en-GB"/>
    </a:defPPr>
    <a:lvl1pPr algn="l" defTabSz="852488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25450" indent="31750" algn="l" defTabSz="852488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852488" indent="61913" algn="l" defTabSz="852488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279525" indent="92075" algn="l" defTabSz="852488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706563" indent="122238" algn="l" defTabSz="852488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CCCCFF"/>
    <a:srgbClr val="000000"/>
    <a:srgbClr val="CEB6CD"/>
    <a:srgbClr val="F090EB"/>
    <a:srgbClr val="E2D4E1"/>
    <a:srgbClr val="4B34F8"/>
    <a:srgbClr val="FFFF99"/>
    <a:srgbClr val="0000CC"/>
    <a:srgbClr val="0000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82771" autoAdjust="0"/>
  </p:normalViewPr>
  <p:slideViewPr>
    <p:cSldViewPr snapToObjects="1">
      <p:cViewPr>
        <p:scale>
          <a:sx n="60" d="100"/>
          <a:sy n="60" d="100"/>
        </p:scale>
        <p:origin x="-1926" y="-522"/>
      </p:cViewPr>
      <p:guideLst>
        <p:guide orient="horz" pos="2041"/>
        <p:guide pos="2721"/>
      </p:guideLst>
    </p:cSldViewPr>
  </p:slideViewPr>
  <p:outlineViewPr>
    <p:cViewPr>
      <p:scale>
        <a:sx n="33" d="100"/>
        <a:sy n="33" d="100"/>
      </p:scale>
      <p:origin x="54" y="123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163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85331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Uncontrolled copy when printed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85331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1D83976-AAD1-46AC-B949-C747A6B9CF01}" type="datetimeFigureOut">
              <a:rPr lang="en-GB"/>
              <a:pPr>
                <a:defRPr/>
              </a:pPr>
              <a:t>28/11/2016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85331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© Crown copyright 2013 Dstl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85331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56BA446-4E18-4AB0-BB56-515D6642E4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23675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853318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Uncontrolled copy when printed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853318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029AACB-6D1F-4AA8-B297-BB1094C7FBA5}" type="datetimeFigureOut">
              <a:rPr lang="en-GB"/>
              <a:pPr>
                <a:defRPr/>
              </a:pPr>
              <a:t>28/11/2016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46213" y="742950"/>
            <a:ext cx="3905250" cy="2930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82575" y="3870325"/>
            <a:ext cx="6232525" cy="531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853318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© Crown copyright 2013 Dstl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853318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467153A-2C1A-4871-8AB0-ED614D9588A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091916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8524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25450" algn="l" defTabSz="8524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852488" algn="l" defTabSz="8524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279525" algn="l" defTabSz="8524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706563" algn="l" defTabSz="8524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133295" algn="l" defTabSz="85331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59954" algn="l" defTabSz="85331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86613" algn="l" defTabSz="85331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13272" algn="l" defTabSz="85331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prstClr val="black"/>
                </a:solidFill>
              </a:rPr>
              <a:t>Uncontrolled copy when printed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7888077E-ABFC-48F6-9935-C25B5A0877FF}" type="datetime1">
              <a:rPr lang="en-GB" smtClean="0">
                <a:solidFill>
                  <a:prstClr val="black"/>
                </a:solidFill>
              </a:rPr>
              <a:pPr>
                <a:defRPr/>
              </a:pPr>
              <a:t>28/11/2016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prstClr val="black"/>
                </a:solidFill>
              </a:rPr>
              <a:t>© Crown copyright 2013 Dstl</a:t>
            </a:r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467153A-2C1A-4871-8AB0-ED614D9588A9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867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prstClr val="black"/>
                </a:solidFill>
              </a:rPr>
              <a:t>Uncontrolled copy when printed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7888077E-ABFC-48F6-9935-C25B5A0877FF}" type="datetime1">
              <a:rPr lang="en-GB" smtClean="0">
                <a:solidFill>
                  <a:prstClr val="black"/>
                </a:solidFill>
              </a:rPr>
              <a:pPr>
                <a:defRPr/>
              </a:pPr>
              <a:t>28/11/2016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prstClr val="black"/>
                </a:solidFill>
              </a:rPr>
              <a:t>© Crown copyright 2013 Dstl</a:t>
            </a:r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467153A-2C1A-4871-8AB0-ED614D9588A9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867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prstClr val="black"/>
                </a:solidFill>
              </a:rPr>
              <a:t>Uncontrolled copy when printed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7888077E-ABFC-48F6-9935-C25B5A0877FF}" type="datetime1">
              <a:rPr lang="en-GB" smtClean="0">
                <a:solidFill>
                  <a:prstClr val="black"/>
                </a:solidFill>
              </a:rPr>
              <a:pPr>
                <a:defRPr/>
              </a:pPr>
              <a:t>28/11/2016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prstClr val="black"/>
                </a:solidFill>
              </a:rPr>
              <a:t>© Crown copyright 2013 Dstl</a:t>
            </a:r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467153A-2C1A-4871-8AB0-ED614D9588A9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867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prstClr val="black"/>
                </a:solidFill>
              </a:rPr>
              <a:t>Uncontrolled copy when printed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7888077E-ABFC-48F6-9935-C25B5A0877FF}" type="datetime1">
              <a:rPr lang="en-GB" smtClean="0">
                <a:solidFill>
                  <a:prstClr val="black"/>
                </a:solidFill>
              </a:rPr>
              <a:pPr>
                <a:defRPr/>
              </a:pPr>
              <a:t>28/11/2016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prstClr val="black"/>
                </a:solidFill>
              </a:rPr>
              <a:t>© Crown copyright 2013 Dstl</a:t>
            </a:r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467153A-2C1A-4871-8AB0-ED614D9588A9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867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prstClr val="black"/>
                </a:solidFill>
              </a:rPr>
              <a:t>Uncontrolled copy when printed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7888077E-ABFC-48F6-9935-C25B5A0877FF}" type="datetime1">
              <a:rPr lang="en-GB" smtClean="0">
                <a:solidFill>
                  <a:prstClr val="black"/>
                </a:solidFill>
              </a:rPr>
              <a:pPr>
                <a:defRPr/>
              </a:pPr>
              <a:t>28/11/2016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prstClr val="black"/>
                </a:solidFill>
              </a:rPr>
              <a:t>© Crown copyright 2013 Dstl</a:t>
            </a:r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467153A-2C1A-4871-8AB0-ED614D9588A9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867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799" y="1727919"/>
            <a:ext cx="7775575" cy="1656184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773" y="3779555"/>
            <a:ext cx="7775602" cy="165604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26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53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9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06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33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59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86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13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2014 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A7680-FA71-4E39-A2F6-98DC1CFF5920}" type="datetime4">
              <a:rPr lang="en-GB"/>
              <a:pPr>
                <a:defRPr/>
              </a:pPr>
              <a:t>28 November 2016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6116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ening/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19138" y="1138238"/>
            <a:ext cx="7200900" cy="3340100"/>
            <a:chOff x="863962" y="1205021"/>
            <a:chExt cx="7200000" cy="3339418"/>
          </a:xfrm>
        </p:grpSpPr>
        <p:pic>
          <p:nvPicPr>
            <p:cNvPr id="3" name="Picture 5" descr="dstl-logo-trans-black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3962" y="1205021"/>
              <a:ext cx="7200000" cy="33394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dstl-logo-trans-blue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863962" y="1205021"/>
              <a:ext cx="7200000" cy="33394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Rectangle 7"/>
          <p:cNvSpPr/>
          <p:nvPr/>
        </p:nvSpPr>
        <p:spPr bwMode="white">
          <a:xfrm>
            <a:off x="0" y="5616575"/>
            <a:ext cx="1474788" cy="86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761" tIns="44880" rIns="89761" bIns="44880" anchor="ctr"/>
          <a:lstStyle/>
          <a:p>
            <a:pPr algn="ctr" defTabSz="853318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/>
              <a:t>© Crown copyright 2014 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64FA71-ABA4-49FA-8695-067CF15C03E7}" type="datetime4">
              <a:rPr lang="en-GB"/>
              <a:pPr>
                <a:defRPr/>
              </a:pPr>
              <a:t>28 November 2016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2214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799" y="1727919"/>
            <a:ext cx="7775575" cy="1656184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773" y="3779561"/>
            <a:ext cx="7775602" cy="165604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25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5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7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0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8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54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80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0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CD642-6E05-4601-B249-2855BBB41E49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622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8" y="259512"/>
            <a:ext cx="7775337" cy="72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38" y="1539069"/>
            <a:ext cx="7775337" cy="3879082"/>
          </a:xfrm>
        </p:spPr>
        <p:txBody>
          <a:bodyPr/>
          <a:lstStyle>
            <a:lvl1pPr>
              <a:lnSpc>
                <a:spcPct val="120000"/>
              </a:lnSpc>
              <a:spcBef>
                <a:spcPts val="300"/>
              </a:spcBef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64567-9A69-417F-8686-A52AB5934236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673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8" y="259512"/>
            <a:ext cx="7775337" cy="72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1038" y="1512042"/>
            <a:ext cx="3816337" cy="3923558"/>
          </a:xfrm>
        </p:spPr>
        <p:txBody>
          <a:bodyPr/>
          <a:lstStyle>
            <a:lvl1pPr>
              <a:lnSpc>
                <a:spcPct val="120000"/>
              </a:lnSpc>
              <a:defRPr sz="2400"/>
            </a:lvl1pPr>
            <a:lvl2pPr>
              <a:lnSpc>
                <a:spcPct val="120000"/>
              </a:lnSpc>
              <a:spcBef>
                <a:spcPts val="300"/>
              </a:spcBef>
              <a:defRPr sz="2000"/>
            </a:lvl2pPr>
            <a:lvl3pPr>
              <a:lnSpc>
                <a:spcPct val="120000"/>
              </a:lnSpc>
              <a:spcBef>
                <a:spcPts val="300"/>
              </a:spcBef>
              <a:defRPr sz="2000"/>
            </a:lvl3pPr>
            <a:lvl4pPr>
              <a:lnSpc>
                <a:spcPct val="120000"/>
              </a:lnSpc>
              <a:spcBef>
                <a:spcPts val="300"/>
              </a:spcBef>
              <a:defRPr sz="1800"/>
            </a:lvl4pPr>
            <a:lvl5pPr>
              <a:lnSpc>
                <a:spcPct val="120000"/>
              </a:lnSpc>
              <a:spcBef>
                <a:spcPts val="300"/>
              </a:spcBef>
              <a:defRPr sz="18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432038" y="1512042"/>
            <a:ext cx="3816350" cy="3924300"/>
          </a:xfr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1CD0B-EBB1-4B5F-8DB8-41CE40768CC9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4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9" y="259509"/>
            <a:ext cx="3816112" cy="10800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7"/>
          </p:nvPr>
        </p:nvSpPr>
        <p:spPr>
          <a:xfrm>
            <a:off x="4380035" y="-1"/>
            <a:ext cx="4260728" cy="5616575"/>
          </a:xfr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31949" y="1511300"/>
            <a:ext cx="3816337" cy="3924300"/>
          </a:xfrm>
        </p:spPr>
        <p:txBody>
          <a:bodyPr/>
          <a:lstStyle>
            <a:lvl1pPr>
              <a:lnSpc>
                <a:spcPct val="120000"/>
              </a:lnSpc>
              <a:spcAft>
                <a:spcPts val="0"/>
              </a:spcAft>
              <a:defRPr/>
            </a:lvl1pPr>
            <a:lvl2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2pPr>
            <a:lvl3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3pPr>
            <a:lvl4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4pPr>
            <a:lvl5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9A845-E41C-4F29-8A7E-073731313BE5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573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9" y="258763"/>
            <a:ext cx="7777163" cy="72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59D60-61A6-4133-A96F-D01AEF3F64E4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869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9CAB9-9D63-42A0-8994-B18A735E88A8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6229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" y="8"/>
            <a:ext cx="8640763" cy="5616575"/>
          </a:xfrm>
        </p:spPr>
        <p:txBody>
          <a:bodyPr rtlCol="0">
            <a:normAutofit/>
          </a:bodyPr>
          <a:lstStyle>
            <a:lvl1pPr marL="0" indent="0">
              <a:buNone/>
              <a:defRPr sz="3000"/>
            </a:lvl1pPr>
            <a:lvl2pPr marL="425746" indent="0">
              <a:buNone/>
              <a:defRPr sz="2600"/>
            </a:lvl2pPr>
            <a:lvl3pPr marL="851498" indent="0">
              <a:buNone/>
              <a:defRPr sz="2200"/>
            </a:lvl3pPr>
            <a:lvl4pPr marL="1277239" indent="0">
              <a:buNone/>
              <a:defRPr sz="1900"/>
            </a:lvl4pPr>
            <a:lvl5pPr marL="1702994" indent="0">
              <a:buNone/>
              <a:defRPr sz="1900"/>
            </a:lvl5pPr>
            <a:lvl6pPr marL="2128741" indent="0">
              <a:buNone/>
              <a:defRPr sz="1900"/>
            </a:lvl6pPr>
            <a:lvl7pPr marL="2554488" indent="0">
              <a:buNone/>
              <a:defRPr sz="1900"/>
            </a:lvl7pPr>
            <a:lvl8pPr marL="2980238" indent="0">
              <a:buNone/>
              <a:defRPr sz="1900"/>
            </a:lvl8pPr>
            <a:lvl9pPr marL="3405987" indent="0">
              <a:buNone/>
              <a:defRPr sz="19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9148" y="4657626"/>
            <a:ext cx="8301616" cy="76052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300"/>
              </a:spcBef>
              <a:buNone/>
              <a:defRPr sz="2400"/>
            </a:lvl1pPr>
            <a:lvl2pPr marL="425746" indent="0">
              <a:buNone/>
              <a:defRPr sz="1100"/>
            </a:lvl2pPr>
            <a:lvl3pPr marL="851498" indent="0">
              <a:buNone/>
              <a:defRPr sz="900"/>
            </a:lvl3pPr>
            <a:lvl4pPr marL="1277239" indent="0">
              <a:buNone/>
              <a:defRPr sz="800"/>
            </a:lvl4pPr>
            <a:lvl5pPr marL="1702994" indent="0">
              <a:buNone/>
              <a:defRPr sz="800"/>
            </a:lvl5pPr>
            <a:lvl6pPr marL="2128741" indent="0">
              <a:buNone/>
              <a:defRPr sz="800"/>
            </a:lvl6pPr>
            <a:lvl7pPr marL="2554488" indent="0">
              <a:buNone/>
              <a:defRPr sz="800"/>
            </a:lvl7pPr>
            <a:lvl8pPr marL="2980238" indent="0">
              <a:buNone/>
              <a:defRPr sz="800"/>
            </a:lvl8pPr>
            <a:lvl9pPr marL="3405987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08344-543B-4AAB-BFCF-F7C2C92C3435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5887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ad Chart (Four Quadran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2"/>
          </p:nvPr>
        </p:nvSpPr>
        <p:spPr>
          <a:xfrm>
            <a:off x="107913" y="3455989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7961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59232" indent="-179617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3884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18461" indent="-179617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898079" indent="-179617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3"/>
          </p:nvPr>
        </p:nvSpPr>
        <p:spPr>
          <a:xfrm>
            <a:off x="107913" y="1368425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7961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59232" indent="-179617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3884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18461" indent="-179617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898079" indent="-179617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319597" y="3455989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7961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59232" indent="-179617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3884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18461" indent="-179617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898079" indent="-179617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7" name="Content Placeholder 11"/>
          <p:cNvSpPr>
            <a:spLocks noGrp="1"/>
          </p:cNvSpPr>
          <p:nvPr>
            <p:ph sz="quarter" idx="15"/>
          </p:nvPr>
        </p:nvSpPr>
        <p:spPr>
          <a:xfrm>
            <a:off x="4319597" y="1368425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7961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59232" indent="-179617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3884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18461" indent="-179617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898079" indent="-179617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19" y="19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321196" y="19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9A90F-AF2C-4815-8E30-7EEB05446A1C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827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ad Chart (Single Quadra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>
            <a:spLocks noGrp="1" noChangeAspect="1"/>
          </p:cNvSpPr>
          <p:nvPr>
            <p:ph sz="quarter" idx="13"/>
          </p:nvPr>
        </p:nvSpPr>
        <p:spPr>
          <a:xfrm>
            <a:off x="692586" y="1621712"/>
            <a:ext cx="7254000" cy="3595526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79617" indent="-179617">
              <a:lnSpc>
                <a:spcPct val="100000"/>
              </a:lnSpc>
              <a:spcBef>
                <a:spcPts val="300"/>
              </a:spcBef>
              <a:buNone/>
              <a:defRPr sz="1400"/>
            </a:lvl1pPr>
            <a:lvl2pPr marL="359232" indent="-179617">
              <a:lnSpc>
                <a:spcPct val="100000"/>
              </a:lnSpc>
              <a:spcBef>
                <a:spcPts val="300"/>
              </a:spcBef>
              <a:buNone/>
              <a:defRPr sz="1400"/>
            </a:lvl2pPr>
            <a:lvl3pPr marL="538847" indent="-179617">
              <a:lnSpc>
                <a:spcPct val="100000"/>
              </a:lnSpc>
              <a:spcBef>
                <a:spcPts val="300"/>
              </a:spcBef>
              <a:buNone/>
              <a:defRPr sz="1400"/>
            </a:lvl3pPr>
            <a:lvl4pPr marL="718461" indent="-179617">
              <a:lnSpc>
                <a:spcPct val="100000"/>
              </a:lnSpc>
              <a:spcBef>
                <a:spcPts val="300"/>
              </a:spcBef>
              <a:buNone/>
              <a:defRPr sz="1400"/>
            </a:lvl4pPr>
            <a:lvl5pPr marL="898079" indent="-179617">
              <a:lnSpc>
                <a:spcPct val="100000"/>
              </a:lnSpc>
              <a:spcBef>
                <a:spcPts val="300"/>
              </a:spcBef>
              <a:buNone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19" y="19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321196" y="19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06087-7164-4CA2-AAA3-4B0EF3809A0A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341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8" y="259508"/>
            <a:ext cx="7775337" cy="10800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38" y="1539066"/>
            <a:ext cx="7775337" cy="3879082"/>
          </a:xfrm>
        </p:spPr>
        <p:txBody>
          <a:bodyPr/>
          <a:lstStyle>
            <a:lvl1pPr>
              <a:lnSpc>
                <a:spcPct val="120000"/>
              </a:lnSpc>
              <a:spcBef>
                <a:spcPts val="300"/>
              </a:spcBef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2014 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BBB0F-5B2C-4607-BDD5-71D4B97AE060}" type="datetime4">
              <a:rPr lang="en-GB"/>
              <a:pPr>
                <a:defRPr/>
              </a:pPr>
              <a:t>28 November 2016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8175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ening/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19138" y="1138238"/>
            <a:ext cx="7200900" cy="3340100"/>
            <a:chOff x="863962" y="1205021"/>
            <a:chExt cx="7200000" cy="3339418"/>
          </a:xfrm>
        </p:grpSpPr>
        <p:pic>
          <p:nvPicPr>
            <p:cNvPr id="3" name="Picture 5" descr="dstl-logo-trans-black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3962" y="1205021"/>
              <a:ext cx="7200000" cy="3339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" name="Picture 4" descr="dstl-logo-trans-blue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863962" y="1205021"/>
              <a:ext cx="7200000" cy="3339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Rectangle 7"/>
          <p:cNvSpPr/>
          <p:nvPr/>
        </p:nvSpPr>
        <p:spPr bwMode="white">
          <a:xfrm>
            <a:off x="0" y="5616575"/>
            <a:ext cx="1474788" cy="86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569" tIns="44783" rIns="89569" bIns="44783" anchor="ctr"/>
          <a:lstStyle/>
          <a:p>
            <a:pPr algn="ctr" defTabSz="851498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BB965-3171-40DB-AE27-FF5F72C412F3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0052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863" y="0"/>
            <a:ext cx="6840537" cy="901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60363" y="1439863"/>
            <a:ext cx="3883025" cy="45005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395788" y="1439863"/>
            <a:ext cx="3884612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395788" y="3765550"/>
            <a:ext cx="3884612" cy="217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119813"/>
            <a:ext cx="2160588" cy="360362"/>
          </a:xfrm>
        </p:spPr>
        <p:txBody>
          <a:bodyPr/>
          <a:lstStyle>
            <a:lvl1pPr>
              <a:defRPr/>
            </a:lvl1pPr>
          </a:lstStyle>
          <a:p>
            <a:fld id="{66613178-95AD-4C09-A380-9442399942FB}" type="datetime4">
              <a:rPr lang="en-GB">
                <a:solidFill>
                  <a:prstClr val="white"/>
                </a:solidFill>
              </a:rPr>
              <a:pPr/>
              <a:t>28 November 2016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480175" y="6119813"/>
            <a:ext cx="2160588" cy="3603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850668"/>
            <a:fld id="{02DE8966-D044-4DDE-BEAB-1743020A2DA8}" type="slidenum">
              <a:rPr lang="en-GB">
                <a:solidFill>
                  <a:srgbClr val="005C7E"/>
                </a:solidFill>
              </a:rPr>
              <a:pPr defTabSz="850668"/>
              <a:t>‹#›</a:t>
            </a:fld>
            <a:endParaRPr lang="en-GB">
              <a:solidFill>
                <a:srgbClr val="005C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2789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799" y="1727919"/>
            <a:ext cx="7775575" cy="1656184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773" y="3779561"/>
            <a:ext cx="7775602" cy="165604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25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5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7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0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8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54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80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0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CD642-6E05-4601-B249-2855BBB41E49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6956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8" y="259512"/>
            <a:ext cx="7775337" cy="72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38" y="1539069"/>
            <a:ext cx="7775337" cy="3879082"/>
          </a:xfrm>
        </p:spPr>
        <p:txBody>
          <a:bodyPr/>
          <a:lstStyle>
            <a:lvl1pPr>
              <a:lnSpc>
                <a:spcPct val="120000"/>
              </a:lnSpc>
              <a:spcBef>
                <a:spcPts val="300"/>
              </a:spcBef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64567-9A69-417F-8686-A52AB5934236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9833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8" y="259512"/>
            <a:ext cx="7775337" cy="72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1038" y="1512042"/>
            <a:ext cx="3816337" cy="3923558"/>
          </a:xfrm>
        </p:spPr>
        <p:txBody>
          <a:bodyPr/>
          <a:lstStyle>
            <a:lvl1pPr>
              <a:lnSpc>
                <a:spcPct val="120000"/>
              </a:lnSpc>
              <a:defRPr sz="2400"/>
            </a:lvl1pPr>
            <a:lvl2pPr>
              <a:lnSpc>
                <a:spcPct val="120000"/>
              </a:lnSpc>
              <a:spcBef>
                <a:spcPts val="300"/>
              </a:spcBef>
              <a:defRPr sz="2000"/>
            </a:lvl2pPr>
            <a:lvl3pPr>
              <a:lnSpc>
                <a:spcPct val="120000"/>
              </a:lnSpc>
              <a:spcBef>
                <a:spcPts val="300"/>
              </a:spcBef>
              <a:defRPr sz="2000"/>
            </a:lvl3pPr>
            <a:lvl4pPr>
              <a:lnSpc>
                <a:spcPct val="120000"/>
              </a:lnSpc>
              <a:spcBef>
                <a:spcPts val="300"/>
              </a:spcBef>
              <a:defRPr sz="1800"/>
            </a:lvl4pPr>
            <a:lvl5pPr>
              <a:lnSpc>
                <a:spcPct val="120000"/>
              </a:lnSpc>
              <a:spcBef>
                <a:spcPts val="300"/>
              </a:spcBef>
              <a:defRPr sz="18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432038" y="1512042"/>
            <a:ext cx="3816350" cy="3924300"/>
          </a:xfr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1CD0B-EBB1-4B5F-8DB8-41CE40768CC9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2907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9" y="259509"/>
            <a:ext cx="3816112" cy="10800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7"/>
          </p:nvPr>
        </p:nvSpPr>
        <p:spPr>
          <a:xfrm>
            <a:off x="4380035" y="-1"/>
            <a:ext cx="4260728" cy="5616575"/>
          </a:xfr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31949" y="1511300"/>
            <a:ext cx="3816337" cy="3924300"/>
          </a:xfrm>
        </p:spPr>
        <p:txBody>
          <a:bodyPr/>
          <a:lstStyle>
            <a:lvl1pPr>
              <a:lnSpc>
                <a:spcPct val="120000"/>
              </a:lnSpc>
              <a:spcAft>
                <a:spcPts val="0"/>
              </a:spcAft>
              <a:defRPr/>
            </a:lvl1pPr>
            <a:lvl2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2pPr>
            <a:lvl3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3pPr>
            <a:lvl4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4pPr>
            <a:lvl5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9A845-E41C-4F29-8A7E-073731313BE5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7020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9" y="258763"/>
            <a:ext cx="7777163" cy="72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59D60-61A6-4133-A96F-D01AEF3F64E4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3828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9CAB9-9D63-42A0-8994-B18A735E88A8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2733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" y="8"/>
            <a:ext cx="8640763" cy="5616575"/>
          </a:xfrm>
        </p:spPr>
        <p:txBody>
          <a:bodyPr rtlCol="0">
            <a:normAutofit/>
          </a:bodyPr>
          <a:lstStyle>
            <a:lvl1pPr marL="0" indent="0">
              <a:buNone/>
              <a:defRPr sz="3000"/>
            </a:lvl1pPr>
            <a:lvl2pPr marL="425746" indent="0">
              <a:buNone/>
              <a:defRPr sz="2600"/>
            </a:lvl2pPr>
            <a:lvl3pPr marL="851498" indent="0">
              <a:buNone/>
              <a:defRPr sz="2200"/>
            </a:lvl3pPr>
            <a:lvl4pPr marL="1277239" indent="0">
              <a:buNone/>
              <a:defRPr sz="1900"/>
            </a:lvl4pPr>
            <a:lvl5pPr marL="1702994" indent="0">
              <a:buNone/>
              <a:defRPr sz="1900"/>
            </a:lvl5pPr>
            <a:lvl6pPr marL="2128741" indent="0">
              <a:buNone/>
              <a:defRPr sz="1900"/>
            </a:lvl6pPr>
            <a:lvl7pPr marL="2554488" indent="0">
              <a:buNone/>
              <a:defRPr sz="1900"/>
            </a:lvl7pPr>
            <a:lvl8pPr marL="2980238" indent="0">
              <a:buNone/>
              <a:defRPr sz="1900"/>
            </a:lvl8pPr>
            <a:lvl9pPr marL="3405987" indent="0">
              <a:buNone/>
              <a:defRPr sz="19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9148" y="4657626"/>
            <a:ext cx="8301616" cy="76052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300"/>
              </a:spcBef>
              <a:buNone/>
              <a:defRPr sz="2400"/>
            </a:lvl1pPr>
            <a:lvl2pPr marL="425746" indent="0">
              <a:buNone/>
              <a:defRPr sz="1100"/>
            </a:lvl2pPr>
            <a:lvl3pPr marL="851498" indent="0">
              <a:buNone/>
              <a:defRPr sz="900"/>
            </a:lvl3pPr>
            <a:lvl4pPr marL="1277239" indent="0">
              <a:buNone/>
              <a:defRPr sz="800"/>
            </a:lvl4pPr>
            <a:lvl5pPr marL="1702994" indent="0">
              <a:buNone/>
              <a:defRPr sz="800"/>
            </a:lvl5pPr>
            <a:lvl6pPr marL="2128741" indent="0">
              <a:buNone/>
              <a:defRPr sz="800"/>
            </a:lvl6pPr>
            <a:lvl7pPr marL="2554488" indent="0">
              <a:buNone/>
              <a:defRPr sz="800"/>
            </a:lvl7pPr>
            <a:lvl8pPr marL="2980238" indent="0">
              <a:buNone/>
              <a:defRPr sz="800"/>
            </a:lvl8pPr>
            <a:lvl9pPr marL="3405987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08344-543B-4AAB-BFCF-F7C2C92C3435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6528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ad Chart (Four Quadran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2"/>
          </p:nvPr>
        </p:nvSpPr>
        <p:spPr>
          <a:xfrm>
            <a:off x="107913" y="3455989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7961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59232" indent="-179617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3884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18461" indent="-179617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898079" indent="-179617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3"/>
          </p:nvPr>
        </p:nvSpPr>
        <p:spPr>
          <a:xfrm>
            <a:off x="107913" y="1368425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7961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59232" indent="-179617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3884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18461" indent="-179617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898079" indent="-179617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319597" y="3455989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7961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59232" indent="-179617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3884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18461" indent="-179617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898079" indent="-179617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7" name="Content Placeholder 11"/>
          <p:cNvSpPr>
            <a:spLocks noGrp="1"/>
          </p:cNvSpPr>
          <p:nvPr>
            <p:ph sz="quarter" idx="15"/>
          </p:nvPr>
        </p:nvSpPr>
        <p:spPr>
          <a:xfrm>
            <a:off x="4319597" y="1368425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7961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59232" indent="-179617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3884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18461" indent="-179617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898079" indent="-179617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19" y="19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321196" y="19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9A90F-AF2C-4815-8E30-7EEB05446A1C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155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8" y="259508"/>
            <a:ext cx="7775337" cy="10800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1038" y="1512042"/>
            <a:ext cx="3816337" cy="3923558"/>
          </a:xfrm>
        </p:spPr>
        <p:txBody>
          <a:bodyPr/>
          <a:lstStyle>
            <a:lvl1pPr>
              <a:lnSpc>
                <a:spcPct val="120000"/>
              </a:lnSpc>
              <a:defRPr sz="2400"/>
            </a:lvl1pPr>
            <a:lvl2pPr>
              <a:lnSpc>
                <a:spcPct val="120000"/>
              </a:lnSpc>
              <a:spcBef>
                <a:spcPts val="300"/>
              </a:spcBef>
              <a:defRPr sz="2000"/>
            </a:lvl2pPr>
            <a:lvl3pPr>
              <a:lnSpc>
                <a:spcPct val="120000"/>
              </a:lnSpc>
              <a:spcBef>
                <a:spcPts val="300"/>
              </a:spcBef>
              <a:defRPr sz="2000"/>
            </a:lvl3pPr>
            <a:lvl4pPr>
              <a:lnSpc>
                <a:spcPct val="120000"/>
              </a:lnSpc>
              <a:spcBef>
                <a:spcPts val="300"/>
              </a:spcBef>
              <a:defRPr sz="1800"/>
            </a:lvl4pPr>
            <a:lvl5pPr>
              <a:lnSpc>
                <a:spcPct val="120000"/>
              </a:lnSpc>
              <a:spcBef>
                <a:spcPts val="300"/>
              </a:spcBef>
              <a:defRPr sz="18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432038" y="1512042"/>
            <a:ext cx="3816350" cy="3924300"/>
          </a:xfr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2014 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8B3F4-882B-42EB-B3B2-BCA9343723EC}" type="datetime4">
              <a:rPr lang="en-GB"/>
              <a:pPr>
                <a:defRPr/>
              </a:pPr>
              <a:t>28 November 2016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73737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ad Chart (Single Quadra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>
            <a:spLocks noGrp="1" noChangeAspect="1"/>
          </p:cNvSpPr>
          <p:nvPr>
            <p:ph sz="quarter" idx="13"/>
          </p:nvPr>
        </p:nvSpPr>
        <p:spPr>
          <a:xfrm>
            <a:off x="692586" y="1621712"/>
            <a:ext cx="7254000" cy="3595526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79617" indent="-179617">
              <a:lnSpc>
                <a:spcPct val="100000"/>
              </a:lnSpc>
              <a:spcBef>
                <a:spcPts val="300"/>
              </a:spcBef>
              <a:buNone/>
              <a:defRPr sz="1400"/>
            </a:lvl1pPr>
            <a:lvl2pPr marL="359232" indent="-179617">
              <a:lnSpc>
                <a:spcPct val="100000"/>
              </a:lnSpc>
              <a:spcBef>
                <a:spcPts val="300"/>
              </a:spcBef>
              <a:buNone/>
              <a:defRPr sz="1400"/>
            </a:lvl2pPr>
            <a:lvl3pPr marL="538847" indent="-179617">
              <a:lnSpc>
                <a:spcPct val="100000"/>
              </a:lnSpc>
              <a:spcBef>
                <a:spcPts val="300"/>
              </a:spcBef>
              <a:buNone/>
              <a:defRPr sz="1400"/>
            </a:lvl3pPr>
            <a:lvl4pPr marL="718461" indent="-179617">
              <a:lnSpc>
                <a:spcPct val="100000"/>
              </a:lnSpc>
              <a:spcBef>
                <a:spcPts val="300"/>
              </a:spcBef>
              <a:buNone/>
              <a:defRPr sz="1400"/>
            </a:lvl4pPr>
            <a:lvl5pPr marL="898079" indent="-179617">
              <a:lnSpc>
                <a:spcPct val="100000"/>
              </a:lnSpc>
              <a:spcBef>
                <a:spcPts val="300"/>
              </a:spcBef>
              <a:buNone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19" y="19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321196" y="19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06087-7164-4CA2-AAA3-4B0EF3809A0A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7289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ening/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19138" y="1138238"/>
            <a:ext cx="7200900" cy="3340100"/>
            <a:chOff x="863962" y="1205021"/>
            <a:chExt cx="7200000" cy="3339418"/>
          </a:xfrm>
        </p:grpSpPr>
        <p:pic>
          <p:nvPicPr>
            <p:cNvPr id="3" name="Picture 5" descr="dstl-logo-trans-black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3962" y="1205021"/>
              <a:ext cx="7200000" cy="3339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" name="Picture 4" descr="dstl-logo-trans-blue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863962" y="1205021"/>
              <a:ext cx="7200000" cy="3339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Rectangle 7"/>
          <p:cNvSpPr/>
          <p:nvPr/>
        </p:nvSpPr>
        <p:spPr bwMode="white">
          <a:xfrm>
            <a:off x="0" y="5616575"/>
            <a:ext cx="1474788" cy="86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569" tIns="44783" rIns="89569" bIns="44783" anchor="ctr"/>
          <a:lstStyle/>
          <a:p>
            <a:pPr algn="ctr" defTabSz="851498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BB965-3171-40DB-AE27-FF5F72C412F3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2261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863" y="0"/>
            <a:ext cx="6840537" cy="901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60363" y="1439863"/>
            <a:ext cx="3883025" cy="45005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395788" y="1439863"/>
            <a:ext cx="3884612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395788" y="3765550"/>
            <a:ext cx="3884612" cy="217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119813"/>
            <a:ext cx="2160588" cy="360362"/>
          </a:xfrm>
        </p:spPr>
        <p:txBody>
          <a:bodyPr/>
          <a:lstStyle>
            <a:lvl1pPr>
              <a:defRPr/>
            </a:lvl1pPr>
          </a:lstStyle>
          <a:p>
            <a:fld id="{66613178-95AD-4C09-A380-9442399942FB}" type="datetime4">
              <a:rPr lang="en-GB">
                <a:solidFill>
                  <a:prstClr val="white"/>
                </a:solidFill>
              </a:rPr>
              <a:pPr/>
              <a:t>28 November 2016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480175" y="6119813"/>
            <a:ext cx="2160588" cy="3603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850668"/>
            <a:fld id="{02DE8966-D044-4DDE-BEAB-1743020A2DA8}" type="slidenum">
              <a:rPr lang="en-GB">
                <a:solidFill>
                  <a:srgbClr val="005C7E"/>
                </a:solidFill>
              </a:rPr>
              <a:pPr defTabSz="850668"/>
              <a:t>‹#›</a:t>
            </a:fld>
            <a:endParaRPr lang="en-GB">
              <a:solidFill>
                <a:srgbClr val="005C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2762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799" y="1727919"/>
            <a:ext cx="7775575" cy="1656184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773" y="3779561"/>
            <a:ext cx="7775602" cy="165604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25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5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7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0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8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54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80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0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CD642-6E05-4601-B249-2855BBB41E49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0020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8" y="259512"/>
            <a:ext cx="7775337" cy="72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38" y="1539069"/>
            <a:ext cx="7775337" cy="3879082"/>
          </a:xfrm>
        </p:spPr>
        <p:txBody>
          <a:bodyPr/>
          <a:lstStyle>
            <a:lvl1pPr>
              <a:lnSpc>
                <a:spcPct val="120000"/>
              </a:lnSpc>
              <a:spcBef>
                <a:spcPts val="300"/>
              </a:spcBef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64567-9A69-417F-8686-A52AB5934236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6851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8" y="259512"/>
            <a:ext cx="7775337" cy="72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1038" y="1512042"/>
            <a:ext cx="3816337" cy="3923558"/>
          </a:xfrm>
        </p:spPr>
        <p:txBody>
          <a:bodyPr/>
          <a:lstStyle>
            <a:lvl1pPr>
              <a:lnSpc>
                <a:spcPct val="120000"/>
              </a:lnSpc>
              <a:defRPr sz="2400"/>
            </a:lvl1pPr>
            <a:lvl2pPr>
              <a:lnSpc>
                <a:spcPct val="120000"/>
              </a:lnSpc>
              <a:spcBef>
                <a:spcPts val="300"/>
              </a:spcBef>
              <a:defRPr sz="2000"/>
            </a:lvl2pPr>
            <a:lvl3pPr>
              <a:lnSpc>
                <a:spcPct val="120000"/>
              </a:lnSpc>
              <a:spcBef>
                <a:spcPts val="300"/>
              </a:spcBef>
              <a:defRPr sz="2000"/>
            </a:lvl3pPr>
            <a:lvl4pPr>
              <a:lnSpc>
                <a:spcPct val="120000"/>
              </a:lnSpc>
              <a:spcBef>
                <a:spcPts val="300"/>
              </a:spcBef>
              <a:defRPr sz="1800"/>
            </a:lvl4pPr>
            <a:lvl5pPr>
              <a:lnSpc>
                <a:spcPct val="120000"/>
              </a:lnSpc>
              <a:spcBef>
                <a:spcPts val="300"/>
              </a:spcBef>
              <a:defRPr sz="18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432038" y="1512042"/>
            <a:ext cx="3816350" cy="3924300"/>
          </a:xfr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1CD0B-EBB1-4B5F-8DB8-41CE40768CC9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464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9" y="259509"/>
            <a:ext cx="3816112" cy="10800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7"/>
          </p:nvPr>
        </p:nvSpPr>
        <p:spPr>
          <a:xfrm>
            <a:off x="4380035" y="-1"/>
            <a:ext cx="4260728" cy="5616575"/>
          </a:xfr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31949" y="1511300"/>
            <a:ext cx="3816337" cy="3924300"/>
          </a:xfrm>
        </p:spPr>
        <p:txBody>
          <a:bodyPr/>
          <a:lstStyle>
            <a:lvl1pPr>
              <a:lnSpc>
                <a:spcPct val="120000"/>
              </a:lnSpc>
              <a:spcAft>
                <a:spcPts val="0"/>
              </a:spcAft>
              <a:defRPr/>
            </a:lvl1pPr>
            <a:lvl2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2pPr>
            <a:lvl3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3pPr>
            <a:lvl4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4pPr>
            <a:lvl5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9A845-E41C-4F29-8A7E-073731313BE5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92791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9" y="258763"/>
            <a:ext cx="7777163" cy="72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59D60-61A6-4133-A96F-D01AEF3F64E4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3192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9CAB9-9D63-42A0-8994-B18A735E88A8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61157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" y="8"/>
            <a:ext cx="8640763" cy="5616575"/>
          </a:xfrm>
        </p:spPr>
        <p:txBody>
          <a:bodyPr rtlCol="0">
            <a:normAutofit/>
          </a:bodyPr>
          <a:lstStyle>
            <a:lvl1pPr marL="0" indent="0">
              <a:buNone/>
              <a:defRPr sz="3000"/>
            </a:lvl1pPr>
            <a:lvl2pPr marL="425746" indent="0">
              <a:buNone/>
              <a:defRPr sz="2600"/>
            </a:lvl2pPr>
            <a:lvl3pPr marL="851498" indent="0">
              <a:buNone/>
              <a:defRPr sz="2200"/>
            </a:lvl3pPr>
            <a:lvl4pPr marL="1277239" indent="0">
              <a:buNone/>
              <a:defRPr sz="1900"/>
            </a:lvl4pPr>
            <a:lvl5pPr marL="1702994" indent="0">
              <a:buNone/>
              <a:defRPr sz="1900"/>
            </a:lvl5pPr>
            <a:lvl6pPr marL="2128741" indent="0">
              <a:buNone/>
              <a:defRPr sz="1900"/>
            </a:lvl6pPr>
            <a:lvl7pPr marL="2554488" indent="0">
              <a:buNone/>
              <a:defRPr sz="1900"/>
            </a:lvl7pPr>
            <a:lvl8pPr marL="2980238" indent="0">
              <a:buNone/>
              <a:defRPr sz="1900"/>
            </a:lvl8pPr>
            <a:lvl9pPr marL="3405987" indent="0">
              <a:buNone/>
              <a:defRPr sz="19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9148" y="4657626"/>
            <a:ext cx="8301616" cy="76052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300"/>
              </a:spcBef>
              <a:buNone/>
              <a:defRPr sz="2400"/>
            </a:lvl1pPr>
            <a:lvl2pPr marL="425746" indent="0">
              <a:buNone/>
              <a:defRPr sz="1100"/>
            </a:lvl2pPr>
            <a:lvl3pPr marL="851498" indent="0">
              <a:buNone/>
              <a:defRPr sz="900"/>
            </a:lvl3pPr>
            <a:lvl4pPr marL="1277239" indent="0">
              <a:buNone/>
              <a:defRPr sz="800"/>
            </a:lvl4pPr>
            <a:lvl5pPr marL="1702994" indent="0">
              <a:buNone/>
              <a:defRPr sz="800"/>
            </a:lvl5pPr>
            <a:lvl6pPr marL="2128741" indent="0">
              <a:buNone/>
              <a:defRPr sz="800"/>
            </a:lvl6pPr>
            <a:lvl7pPr marL="2554488" indent="0">
              <a:buNone/>
              <a:defRPr sz="800"/>
            </a:lvl7pPr>
            <a:lvl8pPr marL="2980238" indent="0">
              <a:buNone/>
              <a:defRPr sz="800"/>
            </a:lvl8pPr>
            <a:lvl9pPr marL="3405987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08344-543B-4AAB-BFCF-F7C2C92C3435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702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9" y="259508"/>
            <a:ext cx="3816112" cy="10800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7"/>
          </p:nvPr>
        </p:nvSpPr>
        <p:spPr>
          <a:xfrm>
            <a:off x="4380035" y="-1"/>
            <a:ext cx="4260728" cy="5616575"/>
          </a:xfr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31949" y="1511300"/>
            <a:ext cx="3816337" cy="3924300"/>
          </a:xfrm>
        </p:spPr>
        <p:txBody>
          <a:bodyPr/>
          <a:lstStyle>
            <a:lvl1pPr>
              <a:lnSpc>
                <a:spcPct val="120000"/>
              </a:lnSpc>
              <a:spcAft>
                <a:spcPts val="0"/>
              </a:spcAft>
              <a:defRPr/>
            </a:lvl1pPr>
            <a:lvl2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2pPr>
            <a:lvl3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3pPr>
            <a:lvl4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4pPr>
            <a:lvl5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2014 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9E101-6D05-4F37-BE8A-A6A87E7866A6}" type="datetime4">
              <a:rPr lang="en-GB"/>
              <a:pPr>
                <a:defRPr/>
              </a:pPr>
              <a:t>28 November 2016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580357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ad Chart (Four Quadran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2"/>
          </p:nvPr>
        </p:nvSpPr>
        <p:spPr>
          <a:xfrm>
            <a:off x="107913" y="3455989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7961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59232" indent="-179617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3884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18461" indent="-179617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898079" indent="-179617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3"/>
          </p:nvPr>
        </p:nvSpPr>
        <p:spPr>
          <a:xfrm>
            <a:off x="107913" y="1368425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7961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59232" indent="-179617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3884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18461" indent="-179617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898079" indent="-179617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319597" y="3455989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7961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59232" indent="-179617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3884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18461" indent="-179617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898079" indent="-179617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7" name="Content Placeholder 11"/>
          <p:cNvSpPr>
            <a:spLocks noGrp="1"/>
          </p:cNvSpPr>
          <p:nvPr>
            <p:ph sz="quarter" idx="15"/>
          </p:nvPr>
        </p:nvSpPr>
        <p:spPr>
          <a:xfrm>
            <a:off x="4319597" y="1368425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7961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59232" indent="-179617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38847" indent="-179617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18461" indent="-179617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898079" indent="-179617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19" y="19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321196" y="19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9A90F-AF2C-4815-8E30-7EEB05446A1C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14188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ad Chart (Single Quadra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>
            <a:spLocks noGrp="1" noChangeAspect="1"/>
          </p:cNvSpPr>
          <p:nvPr>
            <p:ph sz="quarter" idx="13"/>
          </p:nvPr>
        </p:nvSpPr>
        <p:spPr>
          <a:xfrm>
            <a:off x="692586" y="1621712"/>
            <a:ext cx="7254000" cy="3595526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79617" indent="-179617">
              <a:lnSpc>
                <a:spcPct val="100000"/>
              </a:lnSpc>
              <a:spcBef>
                <a:spcPts val="300"/>
              </a:spcBef>
              <a:buNone/>
              <a:defRPr sz="1400"/>
            </a:lvl1pPr>
            <a:lvl2pPr marL="359232" indent="-179617">
              <a:lnSpc>
                <a:spcPct val="100000"/>
              </a:lnSpc>
              <a:spcBef>
                <a:spcPts val="300"/>
              </a:spcBef>
              <a:buNone/>
              <a:defRPr sz="1400"/>
            </a:lvl2pPr>
            <a:lvl3pPr marL="538847" indent="-179617">
              <a:lnSpc>
                <a:spcPct val="100000"/>
              </a:lnSpc>
              <a:spcBef>
                <a:spcPts val="300"/>
              </a:spcBef>
              <a:buNone/>
              <a:defRPr sz="1400"/>
            </a:lvl3pPr>
            <a:lvl4pPr marL="718461" indent="-179617">
              <a:lnSpc>
                <a:spcPct val="100000"/>
              </a:lnSpc>
              <a:spcBef>
                <a:spcPts val="300"/>
              </a:spcBef>
              <a:buNone/>
              <a:defRPr sz="1400"/>
            </a:lvl4pPr>
            <a:lvl5pPr marL="898079" indent="-179617">
              <a:lnSpc>
                <a:spcPct val="100000"/>
              </a:lnSpc>
              <a:spcBef>
                <a:spcPts val="300"/>
              </a:spcBef>
              <a:buNone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19" y="19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321196" y="19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06087-7164-4CA2-AAA3-4B0EF3809A0A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0289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ening/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19138" y="1138238"/>
            <a:ext cx="7200900" cy="3340100"/>
            <a:chOff x="863962" y="1205021"/>
            <a:chExt cx="7200000" cy="3339418"/>
          </a:xfrm>
        </p:grpSpPr>
        <p:pic>
          <p:nvPicPr>
            <p:cNvPr id="3" name="Picture 5" descr="dstl-logo-trans-black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3962" y="1205021"/>
              <a:ext cx="7200000" cy="3339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" name="Picture 4" descr="dstl-logo-trans-blue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863962" y="1205021"/>
              <a:ext cx="7200000" cy="3339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Rectangle 7"/>
          <p:cNvSpPr/>
          <p:nvPr/>
        </p:nvSpPr>
        <p:spPr bwMode="white">
          <a:xfrm>
            <a:off x="0" y="5616575"/>
            <a:ext cx="1474788" cy="86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569" tIns="44783" rIns="89569" bIns="44783" anchor="ctr"/>
          <a:lstStyle/>
          <a:p>
            <a:pPr algn="ctr" defTabSz="851498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BB965-3171-40DB-AE27-FF5F72C412F3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51310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863" y="0"/>
            <a:ext cx="6840537" cy="901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60363" y="1439863"/>
            <a:ext cx="3883025" cy="45005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395788" y="1439863"/>
            <a:ext cx="3884612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395788" y="3765550"/>
            <a:ext cx="3884612" cy="217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119813"/>
            <a:ext cx="2160588" cy="360362"/>
          </a:xfrm>
        </p:spPr>
        <p:txBody>
          <a:bodyPr/>
          <a:lstStyle>
            <a:lvl1pPr>
              <a:defRPr/>
            </a:lvl1pPr>
          </a:lstStyle>
          <a:p>
            <a:fld id="{66613178-95AD-4C09-A380-9442399942FB}" type="datetime4">
              <a:rPr lang="en-GB">
                <a:solidFill>
                  <a:prstClr val="white"/>
                </a:solidFill>
              </a:rPr>
              <a:pPr/>
              <a:t>28 November 2016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480175" y="6119813"/>
            <a:ext cx="2160588" cy="3603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850668"/>
            <a:fld id="{02DE8966-D044-4DDE-BEAB-1743020A2DA8}" type="slidenum">
              <a:rPr lang="en-GB">
                <a:solidFill>
                  <a:srgbClr val="005C7E"/>
                </a:solidFill>
              </a:rPr>
              <a:pPr defTabSz="850668"/>
              <a:t>‹#›</a:t>
            </a:fld>
            <a:endParaRPr lang="en-GB">
              <a:solidFill>
                <a:srgbClr val="005C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7269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799" y="1727919"/>
            <a:ext cx="7775575" cy="1656184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773" y="3779555"/>
            <a:ext cx="7775602" cy="165604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26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53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9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06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33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59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86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13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2014 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A7680-FA71-4E39-A2F6-98DC1CFF5920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88865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8" y="259508"/>
            <a:ext cx="7775337" cy="10800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38" y="1539066"/>
            <a:ext cx="7775337" cy="3879082"/>
          </a:xfrm>
        </p:spPr>
        <p:txBody>
          <a:bodyPr/>
          <a:lstStyle>
            <a:lvl1pPr>
              <a:lnSpc>
                <a:spcPct val="120000"/>
              </a:lnSpc>
              <a:spcBef>
                <a:spcPts val="300"/>
              </a:spcBef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2014 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BBB0F-5B2C-4607-BDD5-71D4B97AE060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62912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8" y="259508"/>
            <a:ext cx="7775337" cy="10800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1038" y="1512042"/>
            <a:ext cx="3816337" cy="3923558"/>
          </a:xfrm>
        </p:spPr>
        <p:txBody>
          <a:bodyPr/>
          <a:lstStyle>
            <a:lvl1pPr>
              <a:lnSpc>
                <a:spcPct val="120000"/>
              </a:lnSpc>
              <a:defRPr sz="2400"/>
            </a:lvl1pPr>
            <a:lvl2pPr>
              <a:lnSpc>
                <a:spcPct val="120000"/>
              </a:lnSpc>
              <a:spcBef>
                <a:spcPts val="300"/>
              </a:spcBef>
              <a:defRPr sz="2000"/>
            </a:lvl2pPr>
            <a:lvl3pPr>
              <a:lnSpc>
                <a:spcPct val="120000"/>
              </a:lnSpc>
              <a:spcBef>
                <a:spcPts val="300"/>
              </a:spcBef>
              <a:defRPr sz="2000"/>
            </a:lvl3pPr>
            <a:lvl4pPr>
              <a:lnSpc>
                <a:spcPct val="120000"/>
              </a:lnSpc>
              <a:spcBef>
                <a:spcPts val="300"/>
              </a:spcBef>
              <a:defRPr sz="1800"/>
            </a:lvl4pPr>
            <a:lvl5pPr>
              <a:lnSpc>
                <a:spcPct val="120000"/>
              </a:lnSpc>
              <a:spcBef>
                <a:spcPts val="300"/>
              </a:spcBef>
              <a:defRPr sz="18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432038" y="1512042"/>
            <a:ext cx="3816350" cy="3924300"/>
          </a:xfr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2014 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8B3F4-882B-42EB-B3B2-BCA9343723EC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80439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9" y="259508"/>
            <a:ext cx="3816112" cy="10800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7"/>
          </p:nvPr>
        </p:nvSpPr>
        <p:spPr>
          <a:xfrm>
            <a:off x="4380035" y="-1"/>
            <a:ext cx="4260728" cy="5616575"/>
          </a:xfr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31949" y="1511300"/>
            <a:ext cx="3816337" cy="3924300"/>
          </a:xfrm>
        </p:spPr>
        <p:txBody>
          <a:bodyPr/>
          <a:lstStyle>
            <a:lvl1pPr>
              <a:lnSpc>
                <a:spcPct val="120000"/>
              </a:lnSpc>
              <a:spcAft>
                <a:spcPts val="0"/>
              </a:spcAft>
              <a:defRPr/>
            </a:lvl1pPr>
            <a:lvl2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2pPr>
            <a:lvl3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3pPr>
            <a:lvl4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4pPr>
            <a:lvl5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2014 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9E101-6D05-4F37-BE8A-A6A87E7866A6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78373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2014 Dstl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DC788-880F-46E6-A88E-668B024097A6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9431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2014 Dstl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95C0B-1536-4C86-92D6-C7A218B331C1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451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2014 Dstl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DC788-880F-46E6-A88E-668B024097A6}" type="datetime4">
              <a:rPr lang="en-GB"/>
              <a:pPr>
                <a:defRPr/>
              </a:pPr>
              <a:t>28 November 2016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167783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640763" cy="5616575"/>
          </a:xfrm>
        </p:spPr>
        <p:txBody>
          <a:bodyPr rtlCol="0">
            <a:normAutofit/>
          </a:bodyPr>
          <a:lstStyle>
            <a:lvl1pPr marL="0" indent="0">
              <a:buNone/>
              <a:defRPr sz="3000"/>
            </a:lvl1pPr>
            <a:lvl2pPr marL="426659" indent="0">
              <a:buNone/>
              <a:defRPr sz="2600"/>
            </a:lvl2pPr>
            <a:lvl3pPr marL="853318" indent="0">
              <a:buNone/>
              <a:defRPr sz="2200"/>
            </a:lvl3pPr>
            <a:lvl4pPr marL="1279977" indent="0">
              <a:buNone/>
              <a:defRPr sz="1900"/>
            </a:lvl4pPr>
            <a:lvl5pPr marL="1706636" indent="0">
              <a:buNone/>
              <a:defRPr sz="1900"/>
            </a:lvl5pPr>
            <a:lvl6pPr marL="2133295" indent="0">
              <a:buNone/>
              <a:defRPr sz="1900"/>
            </a:lvl6pPr>
            <a:lvl7pPr marL="2559954" indent="0">
              <a:buNone/>
              <a:defRPr sz="1900"/>
            </a:lvl7pPr>
            <a:lvl8pPr marL="2986613" indent="0">
              <a:buNone/>
              <a:defRPr sz="1900"/>
            </a:lvl8pPr>
            <a:lvl9pPr marL="3413272" indent="0">
              <a:buNone/>
              <a:defRPr sz="19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9147" y="4657626"/>
            <a:ext cx="8301616" cy="76052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300"/>
              </a:spcBef>
              <a:buNone/>
              <a:defRPr sz="2400"/>
            </a:lvl1pPr>
            <a:lvl2pPr marL="426659" indent="0">
              <a:buNone/>
              <a:defRPr sz="1100"/>
            </a:lvl2pPr>
            <a:lvl3pPr marL="853318" indent="0">
              <a:buNone/>
              <a:defRPr sz="900"/>
            </a:lvl3pPr>
            <a:lvl4pPr marL="1279977" indent="0">
              <a:buNone/>
              <a:defRPr sz="800"/>
            </a:lvl4pPr>
            <a:lvl5pPr marL="1706636" indent="0">
              <a:buNone/>
              <a:defRPr sz="800"/>
            </a:lvl5pPr>
            <a:lvl6pPr marL="2133295" indent="0">
              <a:buNone/>
              <a:defRPr sz="800"/>
            </a:lvl6pPr>
            <a:lvl7pPr marL="2559954" indent="0">
              <a:buNone/>
              <a:defRPr sz="800"/>
            </a:lvl7pPr>
            <a:lvl8pPr marL="2986613" indent="0">
              <a:buNone/>
              <a:defRPr sz="800"/>
            </a:lvl8pPr>
            <a:lvl9pPr marL="3413272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2014 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1592A-E3E4-457A-AFD2-F7499AADADFE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1400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ad Chart (Four Quadran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2"/>
          </p:nvPr>
        </p:nvSpPr>
        <p:spPr>
          <a:xfrm>
            <a:off x="107913" y="3455988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8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6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4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2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90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3"/>
          </p:nvPr>
        </p:nvSpPr>
        <p:spPr>
          <a:xfrm>
            <a:off x="107913" y="1368425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8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6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4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2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90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319589" y="3455988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8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6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4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2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90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7" name="Content Placeholder 11"/>
          <p:cNvSpPr>
            <a:spLocks noGrp="1"/>
          </p:cNvSpPr>
          <p:nvPr>
            <p:ph sz="quarter" idx="15"/>
          </p:nvPr>
        </p:nvSpPr>
        <p:spPr>
          <a:xfrm>
            <a:off x="4319589" y="1368425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8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6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4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2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90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-1" y="-1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321176" y="-1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2014 Dstl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DB55E-4530-4842-B571-1B7ABFF658F3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00342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ad Chart (Single Quadra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>
            <a:spLocks noGrp="1" noChangeAspect="1"/>
          </p:cNvSpPr>
          <p:nvPr>
            <p:ph sz="quarter" idx="13"/>
          </p:nvPr>
        </p:nvSpPr>
        <p:spPr>
          <a:xfrm>
            <a:off x="692586" y="1621712"/>
            <a:ext cx="7254000" cy="3595526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80000" indent="-180000">
              <a:lnSpc>
                <a:spcPct val="100000"/>
              </a:lnSpc>
              <a:spcBef>
                <a:spcPts val="300"/>
              </a:spcBef>
              <a:buNone/>
              <a:defRPr sz="1400"/>
            </a:lvl1pPr>
            <a:lvl2pPr marL="360000" indent="-180000">
              <a:lnSpc>
                <a:spcPct val="100000"/>
              </a:lnSpc>
              <a:spcBef>
                <a:spcPts val="300"/>
              </a:spcBef>
              <a:buNone/>
              <a:defRPr sz="1400"/>
            </a:lvl2pPr>
            <a:lvl3pPr marL="540000" indent="-180000">
              <a:lnSpc>
                <a:spcPct val="100000"/>
              </a:lnSpc>
              <a:spcBef>
                <a:spcPts val="300"/>
              </a:spcBef>
              <a:buNone/>
              <a:defRPr sz="1400"/>
            </a:lvl3pPr>
            <a:lvl4pPr marL="720000" indent="-180000">
              <a:lnSpc>
                <a:spcPct val="100000"/>
              </a:lnSpc>
              <a:spcBef>
                <a:spcPts val="300"/>
              </a:spcBef>
              <a:buNone/>
              <a:defRPr sz="1400"/>
            </a:lvl4pPr>
            <a:lvl5pPr marL="900000" indent="-180000">
              <a:lnSpc>
                <a:spcPct val="100000"/>
              </a:lnSpc>
              <a:spcBef>
                <a:spcPts val="300"/>
              </a:spcBef>
              <a:buNone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-1" y="-1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321176" y="-1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2014 Dstl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09127-7F00-447B-8D94-1C43F89CF94D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8403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ening/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19138" y="1138238"/>
            <a:ext cx="7200900" cy="3340100"/>
            <a:chOff x="863962" y="1205021"/>
            <a:chExt cx="7200000" cy="3339418"/>
          </a:xfrm>
        </p:grpSpPr>
        <p:pic>
          <p:nvPicPr>
            <p:cNvPr id="3" name="Picture 5" descr="dstl-logo-trans-black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3962" y="1205021"/>
              <a:ext cx="7200000" cy="33394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dstl-logo-trans-blue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863962" y="1205021"/>
              <a:ext cx="7200000" cy="33394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Rectangle 7"/>
          <p:cNvSpPr/>
          <p:nvPr/>
        </p:nvSpPr>
        <p:spPr bwMode="white">
          <a:xfrm>
            <a:off x="0" y="5616575"/>
            <a:ext cx="1474788" cy="86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761" tIns="44880" rIns="89761" bIns="44880" anchor="ctr"/>
          <a:lstStyle/>
          <a:p>
            <a:pPr algn="ctr" defTabSz="853318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2014 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64FA71-ABA4-49FA-8695-067CF15C03E7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46270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1" y="258763"/>
            <a:ext cx="7777163" cy="599893"/>
          </a:xfrm>
        </p:spPr>
        <p:txBody>
          <a:bodyPr/>
          <a:lstStyle>
            <a:lvl1pPr>
              <a:lnSpc>
                <a:spcPct val="100000"/>
              </a:lnSpc>
              <a:defRPr sz="25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806421" y="6006163"/>
            <a:ext cx="345421" cy="345009"/>
          </a:xfrm>
          <a:prstGeom prst="rect">
            <a:avLst/>
          </a:prstGeom>
        </p:spPr>
        <p:txBody>
          <a:bodyPr vert="horz" lIns="82470" tIns="41235" rIns="82470" bIns="41235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0E175-ACCE-465D-AA59-8882ADCEE01F}" type="slidenum">
              <a:rPr lang="en-GB" smtClean="0">
                <a:solidFill>
                  <a:srgbClr val="005C7E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5C7E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366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2014 Dstl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95C0B-1536-4C86-92D6-C7A218B331C1}" type="datetime4">
              <a:rPr lang="en-GB"/>
              <a:pPr>
                <a:defRPr/>
              </a:pPr>
              <a:t>28 November 2016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058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640763" cy="5616575"/>
          </a:xfrm>
        </p:spPr>
        <p:txBody>
          <a:bodyPr rtlCol="0">
            <a:normAutofit/>
          </a:bodyPr>
          <a:lstStyle>
            <a:lvl1pPr marL="0" indent="0">
              <a:buNone/>
              <a:defRPr sz="3000"/>
            </a:lvl1pPr>
            <a:lvl2pPr marL="426659" indent="0">
              <a:buNone/>
              <a:defRPr sz="2600"/>
            </a:lvl2pPr>
            <a:lvl3pPr marL="853318" indent="0">
              <a:buNone/>
              <a:defRPr sz="2200"/>
            </a:lvl3pPr>
            <a:lvl4pPr marL="1279977" indent="0">
              <a:buNone/>
              <a:defRPr sz="1900"/>
            </a:lvl4pPr>
            <a:lvl5pPr marL="1706636" indent="0">
              <a:buNone/>
              <a:defRPr sz="1900"/>
            </a:lvl5pPr>
            <a:lvl6pPr marL="2133295" indent="0">
              <a:buNone/>
              <a:defRPr sz="1900"/>
            </a:lvl6pPr>
            <a:lvl7pPr marL="2559954" indent="0">
              <a:buNone/>
              <a:defRPr sz="1900"/>
            </a:lvl7pPr>
            <a:lvl8pPr marL="2986613" indent="0">
              <a:buNone/>
              <a:defRPr sz="1900"/>
            </a:lvl8pPr>
            <a:lvl9pPr marL="3413272" indent="0">
              <a:buNone/>
              <a:defRPr sz="19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9147" y="4657626"/>
            <a:ext cx="8301616" cy="76052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300"/>
              </a:spcBef>
              <a:buNone/>
              <a:defRPr sz="2400"/>
            </a:lvl1pPr>
            <a:lvl2pPr marL="426659" indent="0">
              <a:buNone/>
              <a:defRPr sz="1100"/>
            </a:lvl2pPr>
            <a:lvl3pPr marL="853318" indent="0">
              <a:buNone/>
              <a:defRPr sz="900"/>
            </a:lvl3pPr>
            <a:lvl4pPr marL="1279977" indent="0">
              <a:buNone/>
              <a:defRPr sz="800"/>
            </a:lvl4pPr>
            <a:lvl5pPr marL="1706636" indent="0">
              <a:buNone/>
              <a:defRPr sz="800"/>
            </a:lvl5pPr>
            <a:lvl6pPr marL="2133295" indent="0">
              <a:buNone/>
              <a:defRPr sz="800"/>
            </a:lvl6pPr>
            <a:lvl7pPr marL="2559954" indent="0">
              <a:buNone/>
              <a:defRPr sz="800"/>
            </a:lvl7pPr>
            <a:lvl8pPr marL="2986613" indent="0">
              <a:buNone/>
              <a:defRPr sz="800"/>
            </a:lvl8pPr>
            <a:lvl9pPr marL="3413272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2014 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1592A-E3E4-457A-AFD2-F7499AADADFE}" type="datetime4">
              <a:rPr lang="en-GB"/>
              <a:pPr>
                <a:defRPr/>
              </a:pPr>
              <a:t>28 November 2016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2055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ad Chart (Four Quadran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2"/>
          </p:nvPr>
        </p:nvSpPr>
        <p:spPr>
          <a:xfrm>
            <a:off x="107913" y="3455988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8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6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4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2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90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3"/>
          </p:nvPr>
        </p:nvSpPr>
        <p:spPr>
          <a:xfrm>
            <a:off x="107913" y="1368425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8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6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4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2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90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319589" y="3455988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8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6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4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2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90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7" name="Content Placeholder 11"/>
          <p:cNvSpPr>
            <a:spLocks noGrp="1"/>
          </p:cNvSpPr>
          <p:nvPr>
            <p:ph sz="quarter" idx="15"/>
          </p:nvPr>
        </p:nvSpPr>
        <p:spPr>
          <a:xfrm>
            <a:off x="4319589" y="1368425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8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6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4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2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90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-1" y="-1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321176" y="-1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2014 Dstl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DB55E-4530-4842-B571-1B7ABFF658F3}" type="datetime4">
              <a:rPr lang="en-GB"/>
              <a:pPr>
                <a:defRPr/>
              </a:pPr>
              <a:t>28 November 2016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919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ad Chart (Single Quadra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>
            <a:spLocks noGrp="1" noChangeAspect="1"/>
          </p:cNvSpPr>
          <p:nvPr>
            <p:ph sz="quarter" idx="13"/>
          </p:nvPr>
        </p:nvSpPr>
        <p:spPr>
          <a:xfrm>
            <a:off x="692586" y="1621712"/>
            <a:ext cx="7254000" cy="3595526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80000" indent="-180000">
              <a:lnSpc>
                <a:spcPct val="100000"/>
              </a:lnSpc>
              <a:spcBef>
                <a:spcPts val="300"/>
              </a:spcBef>
              <a:buNone/>
              <a:defRPr sz="1400"/>
            </a:lvl1pPr>
            <a:lvl2pPr marL="360000" indent="-180000">
              <a:lnSpc>
                <a:spcPct val="100000"/>
              </a:lnSpc>
              <a:spcBef>
                <a:spcPts val="300"/>
              </a:spcBef>
              <a:buNone/>
              <a:defRPr sz="1400"/>
            </a:lvl2pPr>
            <a:lvl3pPr marL="540000" indent="-180000">
              <a:lnSpc>
                <a:spcPct val="100000"/>
              </a:lnSpc>
              <a:spcBef>
                <a:spcPts val="300"/>
              </a:spcBef>
              <a:buNone/>
              <a:defRPr sz="1400"/>
            </a:lvl3pPr>
            <a:lvl4pPr marL="720000" indent="-180000">
              <a:lnSpc>
                <a:spcPct val="100000"/>
              </a:lnSpc>
              <a:spcBef>
                <a:spcPts val="300"/>
              </a:spcBef>
              <a:buNone/>
              <a:defRPr sz="1400"/>
            </a:lvl4pPr>
            <a:lvl5pPr marL="900000" indent="-180000">
              <a:lnSpc>
                <a:spcPct val="100000"/>
              </a:lnSpc>
              <a:spcBef>
                <a:spcPts val="300"/>
              </a:spcBef>
              <a:buNone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-1" y="-1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321176" y="-1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2014 Dstl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09127-7F00-447B-8D94-1C43F89CF94D}" type="datetime4">
              <a:rPr lang="en-GB"/>
              <a:pPr>
                <a:defRPr/>
              </a:pPr>
              <a:t>28 November 2016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92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5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hidden">
          <a:xfrm>
            <a:off x="0" y="5616575"/>
            <a:ext cx="8640763" cy="86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761" tIns="44880" rIns="89761" bIns="44880" anchor="ctr"/>
          <a:lstStyle/>
          <a:p>
            <a:pPr algn="ctr" defTabSz="853318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31800" y="258763"/>
            <a:ext cx="7777163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5332" tIns="42666" rIns="85332" bIns="426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31800" y="1538288"/>
            <a:ext cx="7777163" cy="387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5332" tIns="42666" rIns="85332" bIns="426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74788" y="6048375"/>
            <a:ext cx="1657350" cy="287338"/>
          </a:xfrm>
          <a:prstGeom prst="rect">
            <a:avLst/>
          </a:prstGeom>
        </p:spPr>
        <p:txBody>
          <a:bodyPr vert="horz" lIns="85332" tIns="42666" rIns="85332" bIns="42666" rtlCol="0" anchor="t"/>
          <a:lstStyle>
            <a:lvl1pPr algn="l" defTabSz="853318" fontAlgn="auto">
              <a:spcBef>
                <a:spcPts val="0"/>
              </a:spcBef>
              <a:spcAft>
                <a:spcPts val="0"/>
              </a:spcAft>
              <a:defRPr sz="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© Crown copyright 2014 Dstl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4788" y="5761038"/>
            <a:ext cx="1657350" cy="287337"/>
          </a:xfrm>
          <a:prstGeom prst="rect">
            <a:avLst/>
          </a:prstGeom>
        </p:spPr>
        <p:txBody>
          <a:bodyPr vert="horz" lIns="85332" tIns="42666" rIns="85332" bIns="42666" rtlCol="0" anchor="b"/>
          <a:lstStyle>
            <a:lvl1pPr algn="l" defTabSz="853318" fontAlgn="auto">
              <a:spcBef>
                <a:spcPts val="0"/>
              </a:spcBef>
              <a:spcAft>
                <a:spcPts val="0"/>
              </a:spcAft>
              <a:defRPr sz="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5BBC00B-FB34-4A36-8B33-69642304B917}" type="datetime4">
              <a:rPr lang="en-GB"/>
              <a:pPr>
                <a:defRPr/>
              </a:pPr>
              <a:t>28 November 2016</a:t>
            </a:fld>
            <a:endParaRPr lang="en-GB" dirty="0"/>
          </a:p>
        </p:txBody>
      </p:sp>
      <p:grpSp>
        <p:nvGrpSpPr>
          <p:cNvPr id="1031" name="Group 14"/>
          <p:cNvGrpSpPr>
            <a:grpSpLocks/>
          </p:cNvGrpSpPr>
          <p:nvPr/>
        </p:nvGrpSpPr>
        <p:grpSpPr bwMode="auto">
          <a:xfrm>
            <a:off x="177800" y="5781675"/>
            <a:ext cx="1241425" cy="576263"/>
            <a:chOff x="177800" y="5782383"/>
            <a:chExt cx="1241809" cy="576001"/>
          </a:xfrm>
        </p:grpSpPr>
        <p:pic>
          <p:nvPicPr>
            <p:cNvPr id="1035" name="Picture 14" descr="\\rnet.dstl.gov.uk\home\921756d\my documents\My Pictures\Logos &amp; Crests\dstl-logo-trans-black.png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800" y="5782384"/>
              <a:ext cx="1241809" cy="57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3" descr="\\rnet.dstl.gov.uk\home\921756d\my documents\My Pictures\Logos &amp; Crests\dstl-logo-trans-white.png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177800" y="5782383"/>
              <a:ext cx="1241809" cy="57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32" name="Group 17"/>
          <p:cNvGrpSpPr>
            <a:grpSpLocks/>
          </p:cNvGrpSpPr>
          <p:nvPr/>
        </p:nvGrpSpPr>
        <p:grpSpPr bwMode="auto">
          <a:xfrm>
            <a:off x="7685088" y="5784850"/>
            <a:ext cx="773112" cy="576263"/>
            <a:chOff x="7684553" y="5784298"/>
            <a:chExt cx="772854" cy="576467"/>
          </a:xfrm>
        </p:grpSpPr>
        <p:pic>
          <p:nvPicPr>
            <p:cNvPr id="1033" name="Picture 12" descr="\\rnet.dstl.gov.uk\home\921756d\my documents\My Pictures\Logos &amp; Crests\MOD\MOD_BLACK_AW.PN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4553" y="5784298"/>
              <a:ext cx="772627" cy="57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1" descr="\\rnet.dstl.gov.uk\home\921756d\my documents\My Pictures\Logos &amp; Crests\MOD\MOD_WHITE_AW.PNG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7684780" y="5784765"/>
              <a:ext cx="772627" cy="57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</p:sldLayoutIdLst>
  <p:hf sldNum="0" hdr="0"/>
  <p:txStyles>
    <p:titleStyle>
      <a:lvl1pPr algn="l" defTabSz="85248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defTabSz="85248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l" defTabSz="85248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l" defTabSz="85248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l" defTabSz="85248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l" defTabSz="852488" rtl="0" eaLnBrk="1" fontAlgn="base" hangingPunct="1">
        <a:lnSpc>
          <a:spcPts val="435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6pPr>
      <a:lvl7pPr marL="914400" algn="l" defTabSz="852488" rtl="0" eaLnBrk="1" fontAlgn="base" hangingPunct="1">
        <a:lnSpc>
          <a:spcPts val="435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7pPr>
      <a:lvl8pPr marL="1371600" algn="l" defTabSz="852488" rtl="0" eaLnBrk="1" fontAlgn="base" hangingPunct="1">
        <a:lnSpc>
          <a:spcPts val="435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8pPr>
      <a:lvl9pPr marL="1828800" algn="l" defTabSz="852488" rtl="0" eaLnBrk="1" fontAlgn="base" hangingPunct="1">
        <a:lnSpc>
          <a:spcPts val="435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19088" indent="-319088" algn="l" defTabSz="85248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92150" indent="-265113" algn="l" defTabSz="85248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65213" indent="-212725" algn="l" defTabSz="85248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92250" indent="-212725" algn="l" defTabSz="85248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919288" indent="-212725" algn="l" defTabSz="85248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346625" indent="-213330" algn="l" defTabSz="85331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73284" indent="-213330" algn="l" defTabSz="85331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3" indent="-213330" algn="l" defTabSz="85331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26602" indent="-213330" algn="l" defTabSz="85331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6659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3318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7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06636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3295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9954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86613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13272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hidden">
          <a:xfrm>
            <a:off x="9" y="5616575"/>
            <a:ext cx="8640763" cy="86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569" tIns="44783" rIns="89569" bIns="44783" anchor="ctr"/>
          <a:lstStyle/>
          <a:p>
            <a:pPr algn="ctr" defTabSz="851498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31809" y="258763"/>
            <a:ext cx="7777163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151" tIns="42575" rIns="85151" bIns="425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31809" y="1538288"/>
            <a:ext cx="7777163" cy="387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151" tIns="42575" rIns="85151" bIns="425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74788" y="6048375"/>
            <a:ext cx="1657350" cy="287338"/>
          </a:xfrm>
          <a:prstGeom prst="rect">
            <a:avLst/>
          </a:prstGeom>
        </p:spPr>
        <p:txBody>
          <a:bodyPr vert="horz" lIns="85151" tIns="42575" rIns="85151" bIns="42575" rtlCol="0" anchor="t"/>
          <a:lstStyle>
            <a:lvl1pPr algn="l" defTabSz="851498" fontAlgn="auto">
              <a:spcBef>
                <a:spcPts val="0"/>
              </a:spcBef>
              <a:spcAft>
                <a:spcPts val="0"/>
              </a:spcAft>
              <a:defRPr sz="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4788" y="5761038"/>
            <a:ext cx="1657350" cy="287337"/>
          </a:xfrm>
          <a:prstGeom prst="rect">
            <a:avLst/>
          </a:prstGeom>
        </p:spPr>
        <p:txBody>
          <a:bodyPr vert="horz" lIns="85151" tIns="42575" rIns="85151" bIns="42575" rtlCol="0" anchor="b"/>
          <a:lstStyle>
            <a:lvl1pPr algn="l" defTabSz="851498" fontAlgn="auto">
              <a:spcBef>
                <a:spcPts val="0"/>
              </a:spcBef>
              <a:spcAft>
                <a:spcPts val="0"/>
              </a:spcAft>
              <a:defRPr sz="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AD3B08A-1DEC-42AE-B010-CE3483C62005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1031" name="Group 14"/>
          <p:cNvGrpSpPr>
            <a:grpSpLocks/>
          </p:cNvGrpSpPr>
          <p:nvPr/>
        </p:nvGrpSpPr>
        <p:grpSpPr bwMode="auto">
          <a:xfrm>
            <a:off x="177820" y="5781682"/>
            <a:ext cx="1241425" cy="576263"/>
            <a:chOff x="177800" y="5782383"/>
            <a:chExt cx="1241809" cy="576001"/>
          </a:xfrm>
        </p:grpSpPr>
        <p:pic>
          <p:nvPicPr>
            <p:cNvPr id="1035" name="Picture 14" descr="\\rnet.dstl.gov.uk\home\921756d\my documents\My Pictures\Logos &amp; Crests\dstl-logo-trans-black.png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800" y="5782384"/>
              <a:ext cx="1241809" cy="57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6" name="Picture 13" descr="\\rnet.dstl.gov.uk\home\921756d\my documents\My Pictures\Logos &amp; Crests\dstl-logo-trans-white.pn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177800" y="5782383"/>
              <a:ext cx="1241809" cy="57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32" name="Group 17"/>
          <p:cNvGrpSpPr>
            <a:grpSpLocks/>
          </p:cNvGrpSpPr>
          <p:nvPr/>
        </p:nvGrpSpPr>
        <p:grpSpPr bwMode="auto">
          <a:xfrm>
            <a:off x="7685088" y="5784855"/>
            <a:ext cx="773112" cy="576263"/>
            <a:chOff x="7684553" y="5784298"/>
            <a:chExt cx="772854" cy="576467"/>
          </a:xfrm>
        </p:grpSpPr>
        <p:pic>
          <p:nvPicPr>
            <p:cNvPr id="1033" name="Picture 12" descr="\\rnet.dstl.gov.uk\home\921756d\my documents\My Pictures\Logos &amp; Crests\MOD\MOD_BLACK_AW.PNG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4553" y="5784298"/>
              <a:ext cx="772627" cy="57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11" descr="\\rnet.dstl.gov.uk\home\921756d\my documents\My Pictures\Logos &amp; Crests\MOD\MOD_WHITE_AW.PNG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7684780" y="5784765"/>
              <a:ext cx="772627" cy="57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995698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hf sldNum="0" hdr="0"/>
  <p:txStyles>
    <p:titleStyle>
      <a:lvl1pPr algn="l" defTabSz="85066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defTabSz="85066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l" defTabSz="85066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l" defTabSz="85066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l" defTabSz="85066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6224" algn="l" defTabSz="850668" rtl="0" eaLnBrk="1" fontAlgn="base" hangingPunct="1">
        <a:lnSpc>
          <a:spcPts val="4347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6pPr>
      <a:lvl7pPr marL="912449" algn="l" defTabSz="850668" rtl="0" eaLnBrk="1" fontAlgn="base" hangingPunct="1">
        <a:lnSpc>
          <a:spcPts val="4347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7pPr>
      <a:lvl8pPr marL="1368678" algn="l" defTabSz="850668" rtl="0" eaLnBrk="1" fontAlgn="base" hangingPunct="1">
        <a:lnSpc>
          <a:spcPts val="4347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8pPr>
      <a:lvl9pPr marL="1824896" algn="l" defTabSz="850668" rtl="0" eaLnBrk="1" fontAlgn="base" hangingPunct="1">
        <a:lnSpc>
          <a:spcPts val="4347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18408" indent="-318408" algn="l" defTabSz="85066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90673" indent="-264547" algn="l" defTabSz="85066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62939" indent="-212272" algn="l" defTabSz="85066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89066" indent="-212272" algn="l" defTabSz="85066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915191" indent="-212272" algn="l" defTabSz="85066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341616" indent="-212871" algn="l" defTabSz="85149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67365" indent="-212871" algn="l" defTabSz="85149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3112" indent="-212871" algn="l" defTabSz="85149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18862" indent="-212871" algn="l" defTabSz="85149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5746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1498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7239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02994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8741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4488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80238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05987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hidden">
          <a:xfrm>
            <a:off x="9" y="5616575"/>
            <a:ext cx="8640763" cy="86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569" tIns="44783" rIns="89569" bIns="44783" anchor="ctr"/>
          <a:lstStyle/>
          <a:p>
            <a:pPr algn="ctr" defTabSz="851498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31809" y="258763"/>
            <a:ext cx="7777163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151" tIns="42575" rIns="85151" bIns="425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31809" y="1538288"/>
            <a:ext cx="7777163" cy="387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151" tIns="42575" rIns="85151" bIns="425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74788" y="6048375"/>
            <a:ext cx="1657350" cy="287338"/>
          </a:xfrm>
          <a:prstGeom prst="rect">
            <a:avLst/>
          </a:prstGeom>
        </p:spPr>
        <p:txBody>
          <a:bodyPr vert="horz" lIns="85151" tIns="42575" rIns="85151" bIns="42575" rtlCol="0" anchor="t"/>
          <a:lstStyle>
            <a:lvl1pPr algn="l" defTabSz="851498" fontAlgn="auto">
              <a:spcBef>
                <a:spcPts val="0"/>
              </a:spcBef>
              <a:spcAft>
                <a:spcPts val="0"/>
              </a:spcAft>
              <a:defRPr sz="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4788" y="5761038"/>
            <a:ext cx="1657350" cy="287337"/>
          </a:xfrm>
          <a:prstGeom prst="rect">
            <a:avLst/>
          </a:prstGeom>
        </p:spPr>
        <p:txBody>
          <a:bodyPr vert="horz" lIns="85151" tIns="42575" rIns="85151" bIns="42575" rtlCol="0" anchor="b"/>
          <a:lstStyle>
            <a:lvl1pPr algn="l" defTabSz="851498" fontAlgn="auto">
              <a:spcBef>
                <a:spcPts val="0"/>
              </a:spcBef>
              <a:spcAft>
                <a:spcPts val="0"/>
              </a:spcAft>
              <a:defRPr sz="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AD3B08A-1DEC-42AE-B010-CE3483C62005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1031" name="Group 14"/>
          <p:cNvGrpSpPr>
            <a:grpSpLocks/>
          </p:cNvGrpSpPr>
          <p:nvPr/>
        </p:nvGrpSpPr>
        <p:grpSpPr bwMode="auto">
          <a:xfrm>
            <a:off x="177820" y="5781682"/>
            <a:ext cx="1241425" cy="576263"/>
            <a:chOff x="177800" y="5782383"/>
            <a:chExt cx="1241809" cy="576001"/>
          </a:xfrm>
        </p:grpSpPr>
        <p:pic>
          <p:nvPicPr>
            <p:cNvPr id="1035" name="Picture 14" descr="\\rnet.dstl.gov.uk\home\921756d\my documents\My Pictures\Logos &amp; Crests\dstl-logo-trans-black.png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800" y="5782384"/>
              <a:ext cx="1241809" cy="57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6" name="Picture 13" descr="\\rnet.dstl.gov.uk\home\921756d\my documents\My Pictures\Logos &amp; Crests\dstl-logo-trans-white.pn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177800" y="5782383"/>
              <a:ext cx="1241809" cy="57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32" name="Group 17"/>
          <p:cNvGrpSpPr>
            <a:grpSpLocks/>
          </p:cNvGrpSpPr>
          <p:nvPr/>
        </p:nvGrpSpPr>
        <p:grpSpPr bwMode="auto">
          <a:xfrm>
            <a:off x="7685088" y="5784855"/>
            <a:ext cx="773112" cy="576263"/>
            <a:chOff x="7684553" y="5784298"/>
            <a:chExt cx="772854" cy="576467"/>
          </a:xfrm>
        </p:grpSpPr>
        <p:pic>
          <p:nvPicPr>
            <p:cNvPr id="1033" name="Picture 12" descr="\\rnet.dstl.gov.uk\home\921756d\my documents\My Pictures\Logos &amp; Crests\MOD\MOD_BLACK_AW.PNG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4553" y="5784298"/>
              <a:ext cx="772627" cy="57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11" descr="\\rnet.dstl.gov.uk\home\921756d\my documents\My Pictures\Logos &amp; Crests\MOD\MOD_WHITE_AW.PNG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7684780" y="5784765"/>
              <a:ext cx="772627" cy="57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419034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sldNum="0" hdr="0"/>
  <p:txStyles>
    <p:titleStyle>
      <a:lvl1pPr algn="l" defTabSz="85066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defTabSz="85066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l" defTabSz="85066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l" defTabSz="85066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l" defTabSz="85066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6224" algn="l" defTabSz="850668" rtl="0" eaLnBrk="1" fontAlgn="base" hangingPunct="1">
        <a:lnSpc>
          <a:spcPts val="4347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6pPr>
      <a:lvl7pPr marL="912449" algn="l" defTabSz="850668" rtl="0" eaLnBrk="1" fontAlgn="base" hangingPunct="1">
        <a:lnSpc>
          <a:spcPts val="4347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7pPr>
      <a:lvl8pPr marL="1368678" algn="l" defTabSz="850668" rtl="0" eaLnBrk="1" fontAlgn="base" hangingPunct="1">
        <a:lnSpc>
          <a:spcPts val="4347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8pPr>
      <a:lvl9pPr marL="1824896" algn="l" defTabSz="850668" rtl="0" eaLnBrk="1" fontAlgn="base" hangingPunct="1">
        <a:lnSpc>
          <a:spcPts val="4347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18408" indent="-318408" algn="l" defTabSz="85066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90673" indent="-264547" algn="l" defTabSz="85066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62939" indent="-212272" algn="l" defTabSz="85066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89066" indent="-212272" algn="l" defTabSz="85066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915191" indent="-212272" algn="l" defTabSz="85066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341616" indent="-212871" algn="l" defTabSz="85149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67365" indent="-212871" algn="l" defTabSz="85149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3112" indent="-212871" algn="l" defTabSz="85149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18862" indent="-212871" algn="l" defTabSz="85149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5746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1498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7239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02994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8741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4488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80238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05987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hidden">
          <a:xfrm>
            <a:off x="9" y="5616575"/>
            <a:ext cx="8640763" cy="86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569" tIns="44783" rIns="89569" bIns="44783" anchor="ctr"/>
          <a:lstStyle/>
          <a:p>
            <a:pPr algn="ctr" defTabSz="851498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31809" y="258763"/>
            <a:ext cx="7777163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151" tIns="42575" rIns="85151" bIns="425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31809" y="1538288"/>
            <a:ext cx="7777163" cy="387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151" tIns="42575" rIns="85151" bIns="425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74788" y="6048375"/>
            <a:ext cx="1657350" cy="287338"/>
          </a:xfrm>
          <a:prstGeom prst="rect">
            <a:avLst/>
          </a:prstGeom>
        </p:spPr>
        <p:txBody>
          <a:bodyPr vert="horz" lIns="85151" tIns="42575" rIns="85151" bIns="42575" rtlCol="0" anchor="t"/>
          <a:lstStyle>
            <a:lvl1pPr algn="l" defTabSz="851498" fontAlgn="auto">
              <a:spcBef>
                <a:spcPts val="0"/>
              </a:spcBef>
              <a:spcAft>
                <a:spcPts val="0"/>
              </a:spcAft>
              <a:defRPr sz="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2013 Dstl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4788" y="5761038"/>
            <a:ext cx="1657350" cy="287337"/>
          </a:xfrm>
          <a:prstGeom prst="rect">
            <a:avLst/>
          </a:prstGeom>
        </p:spPr>
        <p:txBody>
          <a:bodyPr vert="horz" lIns="85151" tIns="42575" rIns="85151" bIns="42575" rtlCol="0" anchor="b"/>
          <a:lstStyle>
            <a:lvl1pPr algn="l" defTabSz="851498" fontAlgn="auto">
              <a:spcBef>
                <a:spcPts val="0"/>
              </a:spcBef>
              <a:spcAft>
                <a:spcPts val="0"/>
              </a:spcAft>
              <a:defRPr sz="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AD3B08A-1DEC-42AE-B010-CE3483C62005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1031" name="Group 14"/>
          <p:cNvGrpSpPr>
            <a:grpSpLocks/>
          </p:cNvGrpSpPr>
          <p:nvPr/>
        </p:nvGrpSpPr>
        <p:grpSpPr bwMode="auto">
          <a:xfrm>
            <a:off x="177820" y="5781682"/>
            <a:ext cx="1241425" cy="576263"/>
            <a:chOff x="177800" y="5782383"/>
            <a:chExt cx="1241809" cy="576001"/>
          </a:xfrm>
        </p:grpSpPr>
        <p:pic>
          <p:nvPicPr>
            <p:cNvPr id="1035" name="Picture 14" descr="\\rnet.dstl.gov.uk\home\921756d\my documents\My Pictures\Logos &amp; Crests\dstl-logo-trans-black.png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800" y="5782384"/>
              <a:ext cx="1241809" cy="57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6" name="Picture 13" descr="\\rnet.dstl.gov.uk\home\921756d\my documents\My Pictures\Logos &amp; Crests\dstl-logo-trans-white.pn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177800" y="5782383"/>
              <a:ext cx="1241809" cy="57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32" name="Group 17"/>
          <p:cNvGrpSpPr>
            <a:grpSpLocks/>
          </p:cNvGrpSpPr>
          <p:nvPr/>
        </p:nvGrpSpPr>
        <p:grpSpPr bwMode="auto">
          <a:xfrm>
            <a:off x="7685088" y="5784855"/>
            <a:ext cx="773112" cy="576263"/>
            <a:chOff x="7684553" y="5784298"/>
            <a:chExt cx="772854" cy="576467"/>
          </a:xfrm>
        </p:grpSpPr>
        <p:pic>
          <p:nvPicPr>
            <p:cNvPr id="1033" name="Picture 12" descr="\\rnet.dstl.gov.uk\home\921756d\my documents\My Pictures\Logos &amp; Crests\MOD\MOD_BLACK_AW.PNG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4553" y="5784298"/>
              <a:ext cx="772627" cy="57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11" descr="\\rnet.dstl.gov.uk\home\921756d\my documents\My Pictures\Logos &amp; Crests\MOD\MOD_WHITE_AW.PNG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7684780" y="5784765"/>
              <a:ext cx="772627" cy="57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091954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sldNum="0" hdr="0"/>
  <p:txStyles>
    <p:titleStyle>
      <a:lvl1pPr algn="l" defTabSz="85066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defTabSz="85066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l" defTabSz="85066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l" defTabSz="85066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l" defTabSz="85066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6224" algn="l" defTabSz="850668" rtl="0" eaLnBrk="1" fontAlgn="base" hangingPunct="1">
        <a:lnSpc>
          <a:spcPts val="4347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6pPr>
      <a:lvl7pPr marL="912449" algn="l" defTabSz="850668" rtl="0" eaLnBrk="1" fontAlgn="base" hangingPunct="1">
        <a:lnSpc>
          <a:spcPts val="4347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7pPr>
      <a:lvl8pPr marL="1368678" algn="l" defTabSz="850668" rtl="0" eaLnBrk="1" fontAlgn="base" hangingPunct="1">
        <a:lnSpc>
          <a:spcPts val="4347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8pPr>
      <a:lvl9pPr marL="1824896" algn="l" defTabSz="850668" rtl="0" eaLnBrk="1" fontAlgn="base" hangingPunct="1">
        <a:lnSpc>
          <a:spcPts val="4347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18408" indent="-318408" algn="l" defTabSz="85066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90673" indent="-264547" algn="l" defTabSz="85066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62939" indent="-212272" algn="l" defTabSz="85066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89066" indent="-212272" algn="l" defTabSz="85066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915191" indent="-212272" algn="l" defTabSz="85066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341616" indent="-212871" algn="l" defTabSz="85149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67365" indent="-212871" algn="l" defTabSz="85149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3112" indent="-212871" algn="l" defTabSz="85149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18862" indent="-212871" algn="l" defTabSz="85149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5746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1498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7239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02994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8741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4488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80238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05987" algn="l" defTabSz="85149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hidden">
          <a:xfrm>
            <a:off x="0" y="5616575"/>
            <a:ext cx="8640763" cy="86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761" tIns="44880" rIns="89761" bIns="44880" anchor="ctr"/>
          <a:lstStyle/>
          <a:p>
            <a:pPr algn="ctr" defTabSz="853318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31800" y="258763"/>
            <a:ext cx="7777163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5332" tIns="42666" rIns="85332" bIns="426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31800" y="1538288"/>
            <a:ext cx="7777163" cy="387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5332" tIns="42666" rIns="85332" bIns="426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74788" y="6048375"/>
            <a:ext cx="1657350" cy="287338"/>
          </a:xfrm>
          <a:prstGeom prst="rect">
            <a:avLst/>
          </a:prstGeom>
        </p:spPr>
        <p:txBody>
          <a:bodyPr vert="horz" lIns="85332" tIns="42666" rIns="85332" bIns="42666" rtlCol="0" anchor="t"/>
          <a:lstStyle>
            <a:lvl1pPr algn="l" defTabSz="853318" fontAlgn="auto">
              <a:spcBef>
                <a:spcPts val="0"/>
              </a:spcBef>
              <a:spcAft>
                <a:spcPts val="0"/>
              </a:spcAft>
              <a:defRPr sz="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© Crown copyright 2014 Dstl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4788" y="5761038"/>
            <a:ext cx="1657350" cy="287337"/>
          </a:xfrm>
          <a:prstGeom prst="rect">
            <a:avLst/>
          </a:prstGeom>
        </p:spPr>
        <p:txBody>
          <a:bodyPr vert="horz" lIns="85332" tIns="42666" rIns="85332" bIns="42666" rtlCol="0" anchor="b"/>
          <a:lstStyle>
            <a:lvl1pPr algn="l" defTabSz="853318" fontAlgn="auto">
              <a:spcBef>
                <a:spcPts val="0"/>
              </a:spcBef>
              <a:spcAft>
                <a:spcPts val="0"/>
              </a:spcAft>
              <a:defRPr sz="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5BBC00B-FB34-4A36-8B33-69642304B917}" type="datetime4">
              <a:rPr lang="en-GB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1031" name="Group 14"/>
          <p:cNvGrpSpPr>
            <a:grpSpLocks/>
          </p:cNvGrpSpPr>
          <p:nvPr/>
        </p:nvGrpSpPr>
        <p:grpSpPr bwMode="auto">
          <a:xfrm>
            <a:off x="177800" y="5781675"/>
            <a:ext cx="1241425" cy="576263"/>
            <a:chOff x="177800" y="5782383"/>
            <a:chExt cx="1241809" cy="576001"/>
          </a:xfrm>
        </p:grpSpPr>
        <p:pic>
          <p:nvPicPr>
            <p:cNvPr id="1035" name="Picture 14" descr="\\rnet.dstl.gov.uk\home\921756d\my documents\My Pictures\Logos &amp; Crests\dstl-logo-trans-black.png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800" y="5782384"/>
              <a:ext cx="1241809" cy="57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3" descr="\\rnet.dstl.gov.uk\home\921756d\my documents\My Pictures\Logos &amp; Crests\dstl-logo-trans-white.pn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177800" y="5782383"/>
              <a:ext cx="1241809" cy="57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32" name="Group 17"/>
          <p:cNvGrpSpPr>
            <a:grpSpLocks/>
          </p:cNvGrpSpPr>
          <p:nvPr/>
        </p:nvGrpSpPr>
        <p:grpSpPr bwMode="auto">
          <a:xfrm>
            <a:off x="7685088" y="5784850"/>
            <a:ext cx="773112" cy="576263"/>
            <a:chOff x="7684553" y="5784298"/>
            <a:chExt cx="772854" cy="576467"/>
          </a:xfrm>
        </p:grpSpPr>
        <p:pic>
          <p:nvPicPr>
            <p:cNvPr id="1033" name="Picture 12" descr="\\rnet.dstl.gov.uk\home\921756d\my documents\My Pictures\Logos &amp; Crests\MOD\MOD_BLACK_AW.PNG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4553" y="5784298"/>
              <a:ext cx="772627" cy="57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1" descr="\\rnet.dstl.gov.uk\home\921756d\my documents\My Pictures\Logos &amp; Crests\MOD\MOD_WHITE_AW.PNG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7684780" y="5784765"/>
              <a:ext cx="772627" cy="57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9745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hf sldNum="0" hdr="0"/>
  <p:txStyles>
    <p:titleStyle>
      <a:lvl1pPr algn="l" defTabSz="85248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defTabSz="85248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l" defTabSz="85248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l" defTabSz="85248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l" defTabSz="85248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l" defTabSz="852488" rtl="0" eaLnBrk="1" fontAlgn="base" hangingPunct="1">
        <a:lnSpc>
          <a:spcPts val="435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6pPr>
      <a:lvl7pPr marL="914400" algn="l" defTabSz="852488" rtl="0" eaLnBrk="1" fontAlgn="base" hangingPunct="1">
        <a:lnSpc>
          <a:spcPts val="435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7pPr>
      <a:lvl8pPr marL="1371600" algn="l" defTabSz="852488" rtl="0" eaLnBrk="1" fontAlgn="base" hangingPunct="1">
        <a:lnSpc>
          <a:spcPts val="435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8pPr>
      <a:lvl9pPr marL="1828800" algn="l" defTabSz="852488" rtl="0" eaLnBrk="1" fontAlgn="base" hangingPunct="1">
        <a:lnSpc>
          <a:spcPts val="435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19088" indent="-319088" algn="l" defTabSz="85248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92150" indent="-265113" algn="l" defTabSz="85248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65213" indent="-212725" algn="l" defTabSz="85248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92250" indent="-212725" algn="l" defTabSz="85248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919288" indent="-212725" algn="l" defTabSz="85248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346625" indent="-213330" algn="l" defTabSz="85331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73284" indent="-213330" algn="l" defTabSz="85331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3" indent="-213330" algn="l" defTabSz="85331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26602" indent="-213330" algn="l" defTabSz="85331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6659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3318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7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06636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3295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9954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86613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13272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prstClr val="white"/>
                </a:solidFill>
              </a:rPr>
              <a:t>© Crown copyright 2014 Dstl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64C95C0B-1536-4C86-92D6-C7A218B331C1}" type="datetime4">
              <a:rPr lang="en-GB" smtClean="0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  <p:pic>
        <p:nvPicPr>
          <p:cNvPr id="1026" name="Picture 2" descr="Image of an iceberg with Events, Patterns of Behavior, Systems Structure, and Mental Models arranged in increasing order of lever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14" y="184050"/>
            <a:ext cx="4286250" cy="554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477916" y="184050"/>
            <a:ext cx="4162848" cy="432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50"/>
              </a:lnSpc>
              <a:spcBef>
                <a:spcPts val="2400"/>
              </a:spcBef>
            </a:pPr>
            <a:r>
              <a:rPr lang="en-GB" sz="1800" b="1" u="sng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Focus of inquiry at each level of thinking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13064" y="1151733"/>
            <a:ext cx="1865639" cy="4321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850"/>
              </a:lnSpc>
              <a:spcBef>
                <a:spcPts val="2400"/>
              </a:spcBef>
            </a:pPr>
            <a:r>
              <a:rPr lang="en-GB" sz="1800" b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Individual events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13064" y="1895742"/>
            <a:ext cx="35988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sz="1800" b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Patterns of events:</a:t>
            </a:r>
          </a:p>
          <a:p>
            <a:pPr marL="4572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What has been happening?</a:t>
            </a:r>
          </a:p>
          <a:p>
            <a:pPr marL="4572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What are the trends over time?</a:t>
            </a:r>
          </a:p>
          <a:p>
            <a:pPr marL="4572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What changes have occurred?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13064" y="3168079"/>
            <a:ext cx="4140000" cy="10081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0"/>
              </a:spcBef>
            </a:pPr>
            <a:r>
              <a:rPr lang="en-GB" sz="1800" b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Cause </a:t>
            </a:r>
            <a:r>
              <a:rPr lang="en-GB" sz="1800" b="1" dirty="0">
                <a:solidFill>
                  <a:srgbClr val="C00000"/>
                </a:solidFill>
                <a:latin typeface="Calibri"/>
                <a:cs typeface="Arial" pitchFamily="34" charset="0"/>
              </a:rPr>
              <a:t>of patterns being observed:</a:t>
            </a:r>
          </a:p>
          <a:p>
            <a:pPr marL="4572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How are the parts/events related?</a:t>
            </a:r>
          </a:p>
          <a:p>
            <a:pPr marL="4572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What influences the patterns?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141" y="3179399"/>
            <a:ext cx="2088000" cy="936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pPr>
              <a:spcBef>
                <a:spcPts val="0"/>
              </a:spcBef>
            </a:pPr>
            <a:r>
              <a:rPr lang="en-GB" sz="1400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Physical things</a:t>
            </a:r>
          </a:p>
          <a:p>
            <a:pPr>
              <a:spcBef>
                <a:spcPts val="0"/>
              </a:spcBef>
            </a:pPr>
            <a:r>
              <a:rPr lang="en-GB" sz="1400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Organisations</a:t>
            </a:r>
          </a:p>
          <a:p>
            <a:pPr>
              <a:spcBef>
                <a:spcPts val="0"/>
              </a:spcBef>
            </a:pPr>
            <a:r>
              <a:rPr lang="en-GB" sz="1400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Rules/policies/regulations</a:t>
            </a:r>
          </a:p>
          <a:p>
            <a:pPr>
              <a:spcBef>
                <a:spcPts val="0"/>
              </a:spcBef>
            </a:pPr>
            <a:r>
              <a:rPr lang="en-GB" sz="1400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Rituals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13064" y="4176191"/>
            <a:ext cx="4140000" cy="15514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0"/>
              </a:spcBef>
            </a:pPr>
            <a:r>
              <a:rPr lang="en-GB" sz="1800" b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The attitudes</a:t>
            </a:r>
            <a:r>
              <a:rPr lang="en-GB" sz="1800" b="1" dirty="0">
                <a:solidFill>
                  <a:srgbClr val="C00000"/>
                </a:solidFill>
                <a:latin typeface="Calibri"/>
                <a:cs typeface="Arial" pitchFamily="34" charset="0"/>
              </a:rPr>
              <a:t>, beliefs, morals, expectations, and values that </a:t>
            </a:r>
            <a:r>
              <a:rPr lang="en-GB" sz="1800" b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give rise to stable structures</a:t>
            </a:r>
          </a:p>
          <a:p>
            <a:pPr marL="4635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What thoughts and reasoning is causing the structure?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60341" y="5808275"/>
            <a:ext cx="362952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sz="1100" dirty="0">
                <a:latin typeface="Arial" pitchFamily="34" charset="0"/>
                <a:cs typeface="Arial" pitchFamily="34" charset="0"/>
              </a:rPr>
              <a:t>http://donellameadows.org/systems-thinking-resources</a:t>
            </a:r>
            <a:r>
              <a:rPr lang="en-GB" sz="1100" dirty="0" smtClean="0">
                <a:latin typeface="Arial" pitchFamily="34" charset="0"/>
                <a:cs typeface="Arial" pitchFamily="34" charset="0"/>
              </a:rPr>
              <a:t>/</a:t>
            </a:r>
          </a:p>
          <a:p>
            <a:pPr>
              <a:spcBef>
                <a:spcPts val="0"/>
              </a:spcBef>
            </a:pPr>
            <a:r>
              <a:rPr lang="en-GB" sz="1100" dirty="0">
                <a:latin typeface="Arial" pitchFamily="34" charset="0"/>
                <a:cs typeface="Arial" pitchFamily="34" charset="0"/>
              </a:rPr>
              <a:t>https://nwei.org/resources/iceberg</a:t>
            </a:r>
            <a:r>
              <a:rPr lang="en-GB" sz="1100" dirty="0" smtClean="0">
                <a:latin typeface="Arial" pitchFamily="34" charset="0"/>
                <a:cs typeface="Arial" pitchFamily="34" charset="0"/>
              </a:rPr>
              <a:t>/ </a:t>
            </a:r>
            <a:endParaRPr lang="en-GB" sz="11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en-GB" sz="11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34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  <p:bldP spid="13" grpId="0" animBg="1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prstClr val="white"/>
                </a:solidFill>
              </a:rPr>
              <a:t>© Crown copyright 2014 Dstl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64C95C0B-1536-4C86-92D6-C7A218B331C1}" type="datetime4">
              <a:rPr lang="en-GB" smtClean="0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  <p:pic>
        <p:nvPicPr>
          <p:cNvPr id="1026" name="Picture 2" descr="Image of an iceberg with Events, Patterns of Behavior, Systems Structure, and Mental Models arranged in increasing order of lever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14" y="184050"/>
            <a:ext cx="4286250" cy="554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477916" y="184050"/>
            <a:ext cx="4162848" cy="432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50"/>
              </a:lnSpc>
              <a:spcBef>
                <a:spcPts val="2400"/>
              </a:spcBef>
            </a:pPr>
            <a:r>
              <a:rPr lang="en-GB" sz="1800" b="1" u="sng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Focus of inquiry at each level of thinking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96245" y="5760367"/>
            <a:ext cx="4554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sz="1100" dirty="0">
                <a:latin typeface="Arial" pitchFamily="34" charset="0"/>
                <a:cs typeface="Arial" pitchFamily="34" charset="0"/>
              </a:rPr>
              <a:t>Systems Thinking, the iceberg theory of</a:t>
            </a:r>
          </a:p>
          <a:p>
            <a:pPr>
              <a:spcBef>
                <a:spcPts val="0"/>
              </a:spcBef>
            </a:pPr>
            <a:r>
              <a:rPr lang="en-GB" sz="1100" dirty="0">
                <a:latin typeface="Arial" pitchFamily="34" charset="0"/>
                <a:cs typeface="Arial" pitchFamily="34" charset="0"/>
              </a:rPr>
              <a:t>Daniel Kim explained for </a:t>
            </a:r>
            <a:r>
              <a:rPr lang="en-GB" sz="1100" dirty="0" err="1">
                <a:latin typeface="Arial" pitchFamily="34" charset="0"/>
                <a:cs typeface="Arial" pitchFamily="34" charset="0"/>
              </a:rPr>
              <a:t>YEBISU</a:t>
            </a:r>
            <a:r>
              <a:rPr lang="en-GB" sz="1100" dirty="0">
                <a:latin typeface="Arial" pitchFamily="34" charset="0"/>
                <a:cs typeface="Arial" pitchFamily="34" charset="0"/>
              </a:rPr>
              <a:t> by André </a:t>
            </a:r>
            <a:r>
              <a:rPr lang="en-GB" sz="1100" dirty="0" err="1" smtClean="0">
                <a:latin typeface="Arial" pitchFamily="34" charset="0"/>
                <a:cs typeface="Arial" pitchFamily="34" charset="0"/>
              </a:rPr>
              <a:t>Huigens</a:t>
            </a:r>
            <a:endParaRPr lang="en-GB" sz="11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GB" sz="1100" dirty="0">
                <a:latin typeface="Arial" pitchFamily="34" charset="0"/>
                <a:cs typeface="Arial" pitchFamily="34" charset="0"/>
              </a:rPr>
              <a:t>http://www.fusbp.com/wp-content/uploads/2010/07/systems_thinking-explained.pdf</a:t>
            </a:r>
            <a:endParaRPr lang="en-GB" sz="11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reeform 1"/>
          <p:cNvSpPr/>
          <p:nvPr/>
        </p:nvSpPr>
        <p:spPr>
          <a:xfrm>
            <a:off x="218364" y="5036024"/>
            <a:ext cx="4285397" cy="136477"/>
          </a:xfrm>
          <a:custGeom>
            <a:avLst/>
            <a:gdLst>
              <a:gd name="connsiteX0" fmla="*/ 0 w 4285397"/>
              <a:gd name="connsiteY0" fmla="*/ 54591 h 136477"/>
              <a:gd name="connsiteX1" fmla="*/ 0 w 4285397"/>
              <a:gd name="connsiteY1" fmla="*/ 54591 h 136477"/>
              <a:gd name="connsiteX2" fmla="*/ 191069 w 4285397"/>
              <a:gd name="connsiteY2" fmla="*/ 27295 h 136477"/>
              <a:gd name="connsiteX3" fmla="*/ 232012 w 4285397"/>
              <a:gd name="connsiteY3" fmla="*/ 13648 h 136477"/>
              <a:gd name="connsiteX4" fmla="*/ 409433 w 4285397"/>
              <a:gd name="connsiteY4" fmla="*/ 0 h 136477"/>
              <a:gd name="connsiteX5" fmla="*/ 736979 w 4285397"/>
              <a:gd name="connsiteY5" fmla="*/ 27295 h 136477"/>
              <a:gd name="connsiteX6" fmla="*/ 805218 w 4285397"/>
              <a:gd name="connsiteY6" fmla="*/ 40943 h 136477"/>
              <a:gd name="connsiteX7" fmla="*/ 1146412 w 4285397"/>
              <a:gd name="connsiteY7" fmla="*/ 68239 h 136477"/>
              <a:gd name="connsiteX8" fmla="*/ 1596788 w 4285397"/>
              <a:gd name="connsiteY8" fmla="*/ 109182 h 136477"/>
              <a:gd name="connsiteX9" fmla="*/ 1651379 w 4285397"/>
              <a:gd name="connsiteY9" fmla="*/ 136477 h 136477"/>
              <a:gd name="connsiteX10" fmla="*/ 2088108 w 4285397"/>
              <a:gd name="connsiteY10" fmla="*/ 109182 h 136477"/>
              <a:gd name="connsiteX11" fmla="*/ 2333767 w 4285397"/>
              <a:gd name="connsiteY11" fmla="*/ 68239 h 136477"/>
              <a:gd name="connsiteX12" fmla="*/ 3220872 w 4285397"/>
              <a:gd name="connsiteY12" fmla="*/ 81886 h 136477"/>
              <a:gd name="connsiteX13" fmla="*/ 3439236 w 4285397"/>
              <a:gd name="connsiteY13" fmla="*/ 109182 h 136477"/>
              <a:gd name="connsiteX14" fmla="*/ 4285397 w 4285397"/>
              <a:gd name="connsiteY14" fmla="*/ 109182 h 1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285397" h="136477">
                <a:moveTo>
                  <a:pt x="0" y="54591"/>
                </a:moveTo>
                <a:lnTo>
                  <a:pt x="0" y="54591"/>
                </a:lnTo>
                <a:cubicBezTo>
                  <a:pt x="63690" y="45492"/>
                  <a:pt x="127712" y="38476"/>
                  <a:pt x="191069" y="27295"/>
                </a:cubicBezTo>
                <a:cubicBezTo>
                  <a:pt x="205236" y="24795"/>
                  <a:pt x="217737" y="15432"/>
                  <a:pt x="232012" y="13648"/>
                </a:cubicBezTo>
                <a:cubicBezTo>
                  <a:pt x="290869" y="6291"/>
                  <a:pt x="350293" y="4549"/>
                  <a:pt x="409433" y="0"/>
                </a:cubicBezTo>
                <a:cubicBezTo>
                  <a:pt x="518615" y="9098"/>
                  <a:pt x="628000" y="16021"/>
                  <a:pt x="736979" y="27295"/>
                </a:cubicBezTo>
                <a:cubicBezTo>
                  <a:pt x="760053" y="29682"/>
                  <a:pt x="782200" y="38066"/>
                  <a:pt x="805218" y="40943"/>
                </a:cubicBezTo>
                <a:cubicBezTo>
                  <a:pt x="882934" y="50658"/>
                  <a:pt x="1078042" y="63355"/>
                  <a:pt x="1146412" y="68239"/>
                </a:cubicBezTo>
                <a:cubicBezTo>
                  <a:pt x="1327920" y="158991"/>
                  <a:pt x="1123275" y="66136"/>
                  <a:pt x="1596788" y="109182"/>
                </a:cubicBezTo>
                <a:cubicBezTo>
                  <a:pt x="1617049" y="111024"/>
                  <a:pt x="1633182" y="127379"/>
                  <a:pt x="1651379" y="136477"/>
                </a:cubicBezTo>
                <a:cubicBezTo>
                  <a:pt x="2233698" y="114911"/>
                  <a:pt x="1863362" y="148268"/>
                  <a:pt x="2088108" y="109182"/>
                </a:cubicBezTo>
                <a:lnTo>
                  <a:pt x="2333767" y="68239"/>
                </a:lnTo>
                <a:cubicBezTo>
                  <a:pt x="2629469" y="72788"/>
                  <a:pt x="2925338" y="70940"/>
                  <a:pt x="3220872" y="81886"/>
                </a:cubicBezTo>
                <a:cubicBezTo>
                  <a:pt x="3294176" y="84601"/>
                  <a:pt x="3365906" y="107302"/>
                  <a:pt x="3439236" y="109182"/>
                </a:cubicBezTo>
                <a:cubicBezTo>
                  <a:pt x="3721197" y="116412"/>
                  <a:pt x="4003343" y="109182"/>
                  <a:pt x="4285397" y="109182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16197" y="3772801"/>
            <a:ext cx="4140000" cy="203547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0"/>
              </a:spcBef>
            </a:pPr>
            <a:r>
              <a:rPr lang="en-GB" sz="1800" b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The framework of thought </a:t>
            </a:r>
            <a:r>
              <a:rPr lang="en-GB" sz="1800" b="1" dirty="0">
                <a:solidFill>
                  <a:srgbClr val="C00000"/>
                </a:solidFill>
                <a:latin typeface="Calibri"/>
                <a:cs typeface="Arial" pitchFamily="34" charset="0"/>
              </a:rPr>
              <a:t>that shapes and constrains </a:t>
            </a:r>
            <a:r>
              <a:rPr lang="en-GB" sz="1800" b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mental models</a:t>
            </a:r>
          </a:p>
          <a:p>
            <a:pPr marL="4635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What values and beliefs are so core to the individual/group/society that they are seldom brought to the surface to be challenged?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35241" y="5112295"/>
            <a:ext cx="1184940" cy="423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850"/>
              </a:lnSpc>
              <a:spcBef>
                <a:spcPts val="2400"/>
              </a:spcBef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Container</a:t>
            </a:r>
          </a:p>
        </p:txBody>
      </p:sp>
      <p:cxnSp>
        <p:nvCxnSpPr>
          <p:cNvPr id="17" name="Straight Connector 16"/>
          <p:cNvCxnSpPr>
            <a:stCxn id="16" idx="1"/>
          </p:cNvCxnSpPr>
          <p:nvPr/>
        </p:nvCxnSpPr>
        <p:spPr>
          <a:xfrm flipH="1">
            <a:off x="3384277" y="4790538"/>
            <a:ext cx="1131920" cy="53367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17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prstClr val="white"/>
                </a:solidFill>
              </a:rPr>
              <a:t>© Crown copyright 2014 Dstl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64C95C0B-1536-4C86-92D6-C7A218B331C1}" type="datetime4">
              <a:rPr lang="en-GB" smtClean="0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  <p:pic>
        <p:nvPicPr>
          <p:cNvPr id="1026" name="Picture 2" descr="Image of an iceberg with Events, Patterns of Behavior, Systems Structure, and Mental Models arranged in increasing order of lever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14" y="184050"/>
            <a:ext cx="4286250" cy="554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096245" y="5760367"/>
            <a:ext cx="4554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sz="11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Systems Thinking, the iceberg theory of</a:t>
            </a:r>
          </a:p>
          <a:p>
            <a:pPr>
              <a:spcBef>
                <a:spcPts val="0"/>
              </a:spcBef>
            </a:pPr>
            <a:r>
              <a:rPr lang="en-GB" sz="11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Daniel Kim explained for </a:t>
            </a:r>
            <a:r>
              <a:rPr lang="en-GB" sz="11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YEBISU</a:t>
            </a:r>
            <a:r>
              <a:rPr lang="en-GB" sz="11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by André </a:t>
            </a:r>
            <a:r>
              <a:rPr lang="en-GB" sz="11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Huigens</a:t>
            </a:r>
            <a:endParaRPr lang="en-GB" sz="11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GB" sz="11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http://www.fusbp.com/wp-content/uploads/2010/07/systems_thinking-explained.pdf</a:t>
            </a:r>
            <a:endParaRPr lang="en-GB" sz="11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reeform 1"/>
          <p:cNvSpPr/>
          <p:nvPr/>
        </p:nvSpPr>
        <p:spPr>
          <a:xfrm>
            <a:off x="218364" y="5036024"/>
            <a:ext cx="4285397" cy="136477"/>
          </a:xfrm>
          <a:custGeom>
            <a:avLst/>
            <a:gdLst>
              <a:gd name="connsiteX0" fmla="*/ 0 w 4285397"/>
              <a:gd name="connsiteY0" fmla="*/ 54591 h 136477"/>
              <a:gd name="connsiteX1" fmla="*/ 0 w 4285397"/>
              <a:gd name="connsiteY1" fmla="*/ 54591 h 136477"/>
              <a:gd name="connsiteX2" fmla="*/ 191069 w 4285397"/>
              <a:gd name="connsiteY2" fmla="*/ 27295 h 136477"/>
              <a:gd name="connsiteX3" fmla="*/ 232012 w 4285397"/>
              <a:gd name="connsiteY3" fmla="*/ 13648 h 136477"/>
              <a:gd name="connsiteX4" fmla="*/ 409433 w 4285397"/>
              <a:gd name="connsiteY4" fmla="*/ 0 h 136477"/>
              <a:gd name="connsiteX5" fmla="*/ 736979 w 4285397"/>
              <a:gd name="connsiteY5" fmla="*/ 27295 h 136477"/>
              <a:gd name="connsiteX6" fmla="*/ 805218 w 4285397"/>
              <a:gd name="connsiteY6" fmla="*/ 40943 h 136477"/>
              <a:gd name="connsiteX7" fmla="*/ 1146412 w 4285397"/>
              <a:gd name="connsiteY7" fmla="*/ 68239 h 136477"/>
              <a:gd name="connsiteX8" fmla="*/ 1596788 w 4285397"/>
              <a:gd name="connsiteY8" fmla="*/ 109182 h 136477"/>
              <a:gd name="connsiteX9" fmla="*/ 1651379 w 4285397"/>
              <a:gd name="connsiteY9" fmla="*/ 136477 h 136477"/>
              <a:gd name="connsiteX10" fmla="*/ 2088108 w 4285397"/>
              <a:gd name="connsiteY10" fmla="*/ 109182 h 136477"/>
              <a:gd name="connsiteX11" fmla="*/ 2333767 w 4285397"/>
              <a:gd name="connsiteY11" fmla="*/ 68239 h 136477"/>
              <a:gd name="connsiteX12" fmla="*/ 3220872 w 4285397"/>
              <a:gd name="connsiteY12" fmla="*/ 81886 h 136477"/>
              <a:gd name="connsiteX13" fmla="*/ 3439236 w 4285397"/>
              <a:gd name="connsiteY13" fmla="*/ 109182 h 136477"/>
              <a:gd name="connsiteX14" fmla="*/ 4285397 w 4285397"/>
              <a:gd name="connsiteY14" fmla="*/ 109182 h 1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285397" h="136477">
                <a:moveTo>
                  <a:pt x="0" y="54591"/>
                </a:moveTo>
                <a:lnTo>
                  <a:pt x="0" y="54591"/>
                </a:lnTo>
                <a:cubicBezTo>
                  <a:pt x="63690" y="45492"/>
                  <a:pt x="127712" y="38476"/>
                  <a:pt x="191069" y="27295"/>
                </a:cubicBezTo>
                <a:cubicBezTo>
                  <a:pt x="205236" y="24795"/>
                  <a:pt x="217737" y="15432"/>
                  <a:pt x="232012" y="13648"/>
                </a:cubicBezTo>
                <a:cubicBezTo>
                  <a:pt x="290869" y="6291"/>
                  <a:pt x="350293" y="4549"/>
                  <a:pt x="409433" y="0"/>
                </a:cubicBezTo>
                <a:cubicBezTo>
                  <a:pt x="518615" y="9098"/>
                  <a:pt x="628000" y="16021"/>
                  <a:pt x="736979" y="27295"/>
                </a:cubicBezTo>
                <a:cubicBezTo>
                  <a:pt x="760053" y="29682"/>
                  <a:pt x="782200" y="38066"/>
                  <a:pt x="805218" y="40943"/>
                </a:cubicBezTo>
                <a:cubicBezTo>
                  <a:pt x="882934" y="50658"/>
                  <a:pt x="1078042" y="63355"/>
                  <a:pt x="1146412" y="68239"/>
                </a:cubicBezTo>
                <a:cubicBezTo>
                  <a:pt x="1327920" y="158991"/>
                  <a:pt x="1123275" y="66136"/>
                  <a:pt x="1596788" y="109182"/>
                </a:cubicBezTo>
                <a:cubicBezTo>
                  <a:pt x="1617049" y="111024"/>
                  <a:pt x="1633182" y="127379"/>
                  <a:pt x="1651379" y="136477"/>
                </a:cubicBezTo>
                <a:cubicBezTo>
                  <a:pt x="2233698" y="114911"/>
                  <a:pt x="1863362" y="148268"/>
                  <a:pt x="2088108" y="109182"/>
                </a:cubicBezTo>
                <a:lnTo>
                  <a:pt x="2333767" y="68239"/>
                </a:lnTo>
                <a:cubicBezTo>
                  <a:pt x="2629469" y="72788"/>
                  <a:pt x="2925338" y="70940"/>
                  <a:pt x="3220872" y="81886"/>
                </a:cubicBezTo>
                <a:cubicBezTo>
                  <a:pt x="3294176" y="84601"/>
                  <a:pt x="3365906" y="107302"/>
                  <a:pt x="3439236" y="109182"/>
                </a:cubicBezTo>
                <a:cubicBezTo>
                  <a:pt x="3721197" y="116412"/>
                  <a:pt x="4003343" y="109182"/>
                  <a:pt x="4285397" y="109182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5241" y="5112295"/>
            <a:ext cx="1184940" cy="423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850"/>
              </a:lnSpc>
              <a:spcBef>
                <a:spcPts val="2400"/>
              </a:spcBef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Container</a:t>
            </a:r>
          </a:p>
        </p:txBody>
      </p:sp>
      <p:sp>
        <p:nvSpPr>
          <p:cNvPr id="7" name="Freeform 6"/>
          <p:cNvSpPr/>
          <p:nvPr/>
        </p:nvSpPr>
        <p:spPr>
          <a:xfrm>
            <a:off x="3275463" y="1379006"/>
            <a:ext cx="907186" cy="3206642"/>
          </a:xfrm>
          <a:custGeom>
            <a:avLst/>
            <a:gdLst>
              <a:gd name="connsiteX0" fmla="*/ 491319 w 859809"/>
              <a:gd name="connsiteY0" fmla="*/ 122860 h 3220902"/>
              <a:gd name="connsiteX1" fmla="*/ 491319 w 859809"/>
              <a:gd name="connsiteY1" fmla="*/ 122860 h 3220902"/>
              <a:gd name="connsiteX2" fmla="*/ 614149 w 859809"/>
              <a:gd name="connsiteY2" fmla="*/ 95564 h 3220902"/>
              <a:gd name="connsiteX3" fmla="*/ 655092 w 859809"/>
              <a:gd name="connsiteY3" fmla="*/ 68269 h 3220902"/>
              <a:gd name="connsiteX4" fmla="*/ 750627 w 859809"/>
              <a:gd name="connsiteY4" fmla="*/ 40973 h 3220902"/>
              <a:gd name="connsiteX5" fmla="*/ 791570 w 859809"/>
              <a:gd name="connsiteY5" fmla="*/ 27326 h 3220902"/>
              <a:gd name="connsiteX6" fmla="*/ 859809 w 859809"/>
              <a:gd name="connsiteY6" fmla="*/ 30 h 3220902"/>
              <a:gd name="connsiteX7" fmla="*/ 573206 w 859809"/>
              <a:gd name="connsiteY7" fmla="*/ 2866060 h 3220902"/>
              <a:gd name="connsiteX8" fmla="*/ 805218 w 859809"/>
              <a:gd name="connsiteY8" fmla="*/ 3029833 h 3220902"/>
              <a:gd name="connsiteX9" fmla="*/ 232012 w 859809"/>
              <a:gd name="connsiteY9" fmla="*/ 3220902 h 3220902"/>
              <a:gd name="connsiteX10" fmla="*/ 0 w 859809"/>
              <a:gd name="connsiteY10" fmla="*/ 2620400 h 3220902"/>
              <a:gd name="connsiteX11" fmla="*/ 259307 w 859809"/>
              <a:gd name="connsiteY11" fmla="*/ 2729582 h 3220902"/>
              <a:gd name="connsiteX12" fmla="*/ 491319 w 859809"/>
              <a:gd name="connsiteY12" fmla="*/ 122860 h 3220902"/>
              <a:gd name="connsiteX0" fmla="*/ 491319 w 859809"/>
              <a:gd name="connsiteY0" fmla="*/ 122860 h 3220902"/>
              <a:gd name="connsiteX1" fmla="*/ 491319 w 859809"/>
              <a:gd name="connsiteY1" fmla="*/ 122860 h 3220902"/>
              <a:gd name="connsiteX2" fmla="*/ 655092 w 859809"/>
              <a:gd name="connsiteY2" fmla="*/ 68269 h 3220902"/>
              <a:gd name="connsiteX3" fmla="*/ 750627 w 859809"/>
              <a:gd name="connsiteY3" fmla="*/ 40973 h 3220902"/>
              <a:gd name="connsiteX4" fmla="*/ 791570 w 859809"/>
              <a:gd name="connsiteY4" fmla="*/ 27326 h 3220902"/>
              <a:gd name="connsiteX5" fmla="*/ 859809 w 859809"/>
              <a:gd name="connsiteY5" fmla="*/ 30 h 3220902"/>
              <a:gd name="connsiteX6" fmla="*/ 573206 w 859809"/>
              <a:gd name="connsiteY6" fmla="*/ 2866060 h 3220902"/>
              <a:gd name="connsiteX7" fmla="*/ 805218 w 859809"/>
              <a:gd name="connsiteY7" fmla="*/ 3029833 h 3220902"/>
              <a:gd name="connsiteX8" fmla="*/ 232012 w 859809"/>
              <a:gd name="connsiteY8" fmla="*/ 3220902 h 3220902"/>
              <a:gd name="connsiteX9" fmla="*/ 0 w 859809"/>
              <a:gd name="connsiteY9" fmla="*/ 2620400 h 3220902"/>
              <a:gd name="connsiteX10" fmla="*/ 259307 w 859809"/>
              <a:gd name="connsiteY10" fmla="*/ 2729582 h 3220902"/>
              <a:gd name="connsiteX11" fmla="*/ 491319 w 859809"/>
              <a:gd name="connsiteY11" fmla="*/ 122860 h 3220902"/>
              <a:gd name="connsiteX0" fmla="*/ 491319 w 859809"/>
              <a:gd name="connsiteY0" fmla="*/ 122860 h 3220902"/>
              <a:gd name="connsiteX1" fmla="*/ 491319 w 859809"/>
              <a:gd name="connsiteY1" fmla="*/ 122860 h 3220902"/>
              <a:gd name="connsiteX2" fmla="*/ 750627 w 859809"/>
              <a:gd name="connsiteY2" fmla="*/ 40973 h 3220902"/>
              <a:gd name="connsiteX3" fmla="*/ 791570 w 859809"/>
              <a:gd name="connsiteY3" fmla="*/ 27326 h 3220902"/>
              <a:gd name="connsiteX4" fmla="*/ 859809 w 859809"/>
              <a:gd name="connsiteY4" fmla="*/ 30 h 3220902"/>
              <a:gd name="connsiteX5" fmla="*/ 573206 w 859809"/>
              <a:gd name="connsiteY5" fmla="*/ 2866060 h 3220902"/>
              <a:gd name="connsiteX6" fmla="*/ 805218 w 859809"/>
              <a:gd name="connsiteY6" fmla="*/ 3029833 h 3220902"/>
              <a:gd name="connsiteX7" fmla="*/ 232012 w 859809"/>
              <a:gd name="connsiteY7" fmla="*/ 3220902 h 3220902"/>
              <a:gd name="connsiteX8" fmla="*/ 0 w 859809"/>
              <a:gd name="connsiteY8" fmla="*/ 2620400 h 3220902"/>
              <a:gd name="connsiteX9" fmla="*/ 259307 w 859809"/>
              <a:gd name="connsiteY9" fmla="*/ 2729582 h 3220902"/>
              <a:gd name="connsiteX10" fmla="*/ 491319 w 859809"/>
              <a:gd name="connsiteY10" fmla="*/ 122860 h 3220902"/>
              <a:gd name="connsiteX0" fmla="*/ 491319 w 859809"/>
              <a:gd name="connsiteY0" fmla="*/ 122860 h 3220902"/>
              <a:gd name="connsiteX1" fmla="*/ 491319 w 859809"/>
              <a:gd name="connsiteY1" fmla="*/ 122860 h 3220902"/>
              <a:gd name="connsiteX2" fmla="*/ 791570 w 859809"/>
              <a:gd name="connsiteY2" fmla="*/ 27326 h 3220902"/>
              <a:gd name="connsiteX3" fmla="*/ 859809 w 859809"/>
              <a:gd name="connsiteY3" fmla="*/ 30 h 3220902"/>
              <a:gd name="connsiteX4" fmla="*/ 573206 w 859809"/>
              <a:gd name="connsiteY4" fmla="*/ 2866060 h 3220902"/>
              <a:gd name="connsiteX5" fmla="*/ 805218 w 859809"/>
              <a:gd name="connsiteY5" fmla="*/ 3029833 h 3220902"/>
              <a:gd name="connsiteX6" fmla="*/ 232012 w 859809"/>
              <a:gd name="connsiteY6" fmla="*/ 3220902 h 3220902"/>
              <a:gd name="connsiteX7" fmla="*/ 0 w 859809"/>
              <a:gd name="connsiteY7" fmla="*/ 2620400 h 3220902"/>
              <a:gd name="connsiteX8" fmla="*/ 259307 w 859809"/>
              <a:gd name="connsiteY8" fmla="*/ 2729582 h 3220902"/>
              <a:gd name="connsiteX9" fmla="*/ 491319 w 859809"/>
              <a:gd name="connsiteY9" fmla="*/ 122860 h 3220902"/>
              <a:gd name="connsiteX0" fmla="*/ 491319 w 859809"/>
              <a:gd name="connsiteY0" fmla="*/ 122830 h 3220872"/>
              <a:gd name="connsiteX1" fmla="*/ 491319 w 859809"/>
              <a:gd name="connsiteY1" fmla="*/ 122830 h 3220872"/>
              <a:gd name="connsiteX2" fmla="*/ 859809 w 859809"/>
              <a:gd name="connsiteY2" fmla="*/ 0 h 3220872"/>
              <a:gd name="connsiteX3" fmla="*/ 573206 w 859809"/>
              <a:gd name="connsiteY3" fmla="*/ 2866030 h 3220872"/>
              <a:gd name="connsiteX4" fmla="*/ 805218 w 859809"/>
              <a:gd name="connsiteY4" fmla="*/ 3029803 h 3220872"/>
              <a:gd name="connsiteX5" fmla="*/ 232012 w 859809"/>
              <a:gd name="connsiteY5" fmla="*/ 3220872 h 3220872"/>
              <a:gd name="connsiteX6" fmla="*/ 0 w 859809"/>
              <a:gd name="connsiteY6" fmla="*/ 2620370 h 3220872"/>
              <a:gd name="connsiteX7" fmla="*/ 259307 w 859809"/>
              <a:gd name="connsiteY7" fmla="*/ 2729552 h 3220872"/>
              <a:gd name="connsiteX8" fmla="*/ 491319 w 859809"/>
              <a:gd name="connsiteY8" fmla="*/ 122830 h 3220872"/>
              <a:gd name="connsiteX0" fmla="*/ 491319 w 860274"/>
              <a:gd name="connsiteY0" fmla="*/ 302015 h 3400057"/>
              <a:gd name="connsiteX1" fmla="*/ 491319 w 860274"/>
              <a:gd name="connsiteY1" fmla="*/ 302015 h 3400057"/>
              <a:gd name="connsiteX2" fmla="*/ 859809 w 860274"/>
              <a:gd name="connsiteY2" fmla="*/ 179185 h 3400057"/>
              <a:gd name="connsiteX3" fmla="*/ 573206 w 860274"/>
              <a:gd name="connsiteY3" fmla="*/ 3045215 h 3400057"/>
              <a:gd name="connsiteX4" fmla="*/ 805218 w 860274"/>
              <a:gd name="connsiteY4" fmla="*/ 3208988 h 3400057"/>
              <a:gd name="connsiteX5" fmla="*/ 232012 w 860274"/>
              <a:gd name="connsiteY5" fmla="*/ 3400057 h 3400057"/>
              <a:gd name="connsiteX6" fmla="*/ 0 w 860274"/>
              <a:gd name="connsiteY6" fmla="*/ 2799555 h 3400057"/>
              <a:gd name="connsiteX7" fmla="*/ 259307 w 860274"/>
              <a:gd name="connsiteY7" fmla="*/ 2908737 h 3400057"/>
              <a:gd name="connsiteX8" fmla="*/ 491319 w 860274"/>
              <a:gd name="connsiteY8" fmla="*/ 302015 h 3400057"/>
              <a:gd name="connsiteX0" fmla="*/ 491319 w 915346"/>
              <a:gd name="connsiteY0" fmla="*/ 129277 h 3227319"/>
              <a:gd name="connsiteX1" fmla="*/ 491319 w 915346"/>
              <a:gd name="connsiteY1" fmla="*/ 129277 h 3227319"/>
              <a:gd name="connsiteX2" fmla="*/ 859809 w 915346"/>
              <a:gd name="connsiteY2" fmla="*/ 6447 h 3227319"/>
              <a:gd name="connsiteX3" fmla="*/ 573206 w 915346"/>
              <a:gd name="connsiteY3" fmla="*/ 2872477 h 3227319"/>
              <a:gd name="connsiteX4" fmla="*/ 805218 w 915346"/>
              <a:gd name="connsiteY4" fmla="*/ 3036250 h 3227319"/>
              <a:gd name="connsiteX5" fmla="*/ 232012 w 915346"/>
              <a:gd name="connsiteY5" fmla="*/ 3227319 h 3227319"/>
              <a:gd name="connsiteX6" fmla="*/ 0 w 915346"/>
              <a:gd name="connsiteY6" fmla="*/ 2626817 h 3227319"/>
              <a:gd name="connsiteX7" fmla="*/ 259307 w 915346"/>
              <a:gd name="connsiteY7" fmla="*/ 2735999 h 3227319"/>
              <a:gd name="connsiteX8" fmla="*/ 491319 w 915346"/>
              <a:gd name="connsiteY8" fmla="*/ 129277 h 3227319"/>
              <a:gd name="connsiteX0" fmla="*/ 491319 w 904913"/>
              <a:gd name="connsiteY0" fmla="*/ 126606 h 3224648"/>
              <a:gd name="connsiteX1" fmla="*/ 491319 w 904913"/>
              <a:gd name="connsiteY1" fmla="*/ 126606 h 3224648"/>
              <a:gd name="connsiteX2" fmla="*/ 859809 w 904913"/>
              <a:gd name="connsiteY2" fmla="*/ 3776 h 3224648"/>
              <a:gd name="connsiteX3" fmla="*/ 573206 w 904913"/>
              <a:gd name="connsiteY3" fmla="*/ 2869806 h 3224648"/>
              <a:gd name="connsiteX4" fmla="*/ 805218 w 904913"/>
              <a:gd name="connsiteY4" fmla="*/ 3033579 h 3224648"/>
              <a:gd name="connsiteX5" fmla="*/ 232012 w 904913"/>
              <a:gd name="connsiteY5" fmla="*/ 3224648 h 3224648"/>
              <a:gd name="connsiteX6" fmla="*/ 0 w 904913"/>
              <a:gd name="connsiteY6" fmla="*/ 2624146 h 3224648"/>
              <a:gd name="connsiteX7" fmla="*/ 259307 w 904913"/>
              <a:gd name="connsiteY7" fmla="*/ 2733328 h 3224648"/>
              <a:gd name="connsiteX8" fmla="*/ 491319 w 904913"/>
              <a:gd name="connsiteY8" fmla="*/ 126606 h 3224648"/>
              <a:gd name="connsiteX0" fmla="*/ 491319 w 904913"/>
              <a:gd name="connsiteY0" fmla="*/ 126606 h 3224648"/>
              <a:gd name="connsiteX1" fmla="*/ 491319 w 904913"/>
              <a:gd name="connsiteY1" fmla="*/ 126606 h 3224648"/>
              <a:gd name="connsiteX2" fmla="*/ 859809 w 904913"/>
              <a:gd name="connsiteY2" fmla="*/ 3776 h 3224648"/>
              <a:gd name="connsiteX3" fmla="*/ 573206 w 904913"/>
              <a:gd name="connsiteY3" fmla="*/ 2869806 h 3224648"/>
              <a:gd name="connsiteX4" fmla="*/ 805218 w 904913"/>
              <a:gd name="connsiteY4" fmla="*/ 3033579 h 3224648"/>
              <a:gd name="connsiteX5" fmla="*/ 232012 w 904913"/>
              <a:gd name="connsiteY5" fmla="*/ 3224648 h 3224648"/>
              <a:gd name="connsiteX6" fmla="*/ 0 w 904913"/>
              <a:gd name="connsiteY6" fmla="*/ 2624146 h 3224648"/>
              <a:gd name="connsiteX7" fmla="*/ 259307 w 904913"/>
              <a:gd name="connsiteY7" fmla="*/ 2733328 h 3224648"/>
              <a:gd name="connsiteX8" fmla="*/ 491319 w 904913"/>
              <a:gd name="connsiteY8" fmla="*/ 126606 h 3224648"/>
              <a:gd name="connsiteX0" fmla="*/ 491319 w 897388"/>
              <a:gd name="connsiteY0" fmla="*/ 126151 h 3224193"/>
              <a:gd name="connsiteX1" fmla="*/ 491319 w 897388"/>
              <a:gd name="connsiteY1" fmla="*/ 126151 h 3224193"/>
              <a:gd name="connsiteX2" fmla="*/ 859809 w 897388"/>
              <a:gd name="connsiteY2" fmla="*/ 3321 h 3224193"/>
              <a:gd name="connsiteX3" fmla="*/ 573206 w 897388"/>
              <a:gd name="connsiteY3" fmla="*/ 2869351 h 3224193"/>
              <a:gd name="connsiteX4" fmla="*/ 805218 w 897388"/>
              <a:gd name="connsiteY4" fmla="*/ 3033124 h 3224193"/>
              <a:gd name="connsiteX5" fmla="*/ 232012 w 897388"/>
              <a:gd name="connsiteY5" fmla="*/ 3224193 h 3224193"/>
              <a:gd name="connsiteX6" fmla="*/ 0 w 897388"/>
              <a:gd name="connsiteY6" fmla="*/ 2623691 h 3224193"/>
              <a:gd name="connsiteX7" fmla="*/ 259307 w 897388"/>
              <a:gd name="connsiteY7" fmla="*/ 2732873 h 3224193"/>
              <a:gd name="connsiteX8" fmla="*/ 491319 w 897388"/>
              <a:gd name="connsiteY8" fmla="*/ 126151 h 3224193"/>
              <a:gd name="connsiteX0" fmla="*/ 491319 w 882582"/>
              <a:gd name="connsiteY0" fmla="*/ 122830 h 3220872"/>
              <a:gd name="connsiteX1" fmla="*/ 491319 w 882582"/>
              <a:gd name="connsiteY1" fmla="*/ 122830 h 3220872"/>
              <a:gd name="connsiteX2" fmla="*/ 859809 w 882582"/>
              <a:gd name="connsiteY2" fmla="*/ 0 h 3220872"/>
              <a:gd name="connsiteX3" fmla="*/ 813734 w 882582"/>
              <a:gd name="connsiteY3" fmla="*/ 998034 h 3220872"/>
              <a:gd name="connsiteX4" fmla="*/ 573206 w 882582"/>
              <a:gd name="connsiteY4" fmla="*/ 2866030 h 3220872"/>
              <a:gd name="connsiteX5" fmla="*/ 805218 w 882582"/>
              <a:gd name="connsiteY5" fmla="*/ 3029803 h 3220872"/>
              <a:gd name="connsiteX6" fmla="*/ 232012 w 882582"/>
              <a:gd name="connsiteY6" fmla="*/ 3220872 h 3220872"/>
              <a:gd name="connsiteX7" fmla="*/ 0 w 882582"/>
              <a:gd name="connsiteY7" fmla="*/ 2620370 h 3220872"/>
              <a:gd name="connsiteX8" fmla="*/ 259307 w 882582"/>
              <a:gd name="connsiteY8" fmla="*/ 2729552 h 3220872"/>
              <a:gd name="connsiteX9" fmla="*/ 491319 w 882582"/>
              <a:gd name="connsiteY9" fmla="*/ 122830 h 3220872"/>
              <a:gd name="connsiteX0" fmla="*/ 491319 w 882582"/>
              <a:gd name="connsiteY0" fmla="*/ 122830 h 3220872"/>
              <a:gd name="connsiteX1" fmla="*/ 491319 w 882582"/>
              <a:gd name="connsiteY1" fmla="*/ 122830 h 3220872"/>
              <a:gd name="connsiteX2" fmla="*/ 859809 w 882582"/>
              <a:gd name="connsiteY2" fmla="*/ 0 h 3220872"/>
              <a:gd name="connsiteX3" fmla="*/ 813734 w 882582"/>
              <a:gd name="connsiteY3" fmla="*/ 998034 h 3220872"/>
              <a:gd name="connsiteX4" fmla="*/ 573206 w 882582"/>
              <a:gd name="connsiteY4" fmla="*/ 2866030 h 3220872"/>
              <a:gd name="connsiteX5" fmla="*/ 805218 w 882582"/>
              <a:gd name="connsiteY5" fmla="*/ 3029803 h 3220872"/>
              <a:gd name="connsiteX6" fmla="*/ 232012 w 882582"/>
              <a:gd name="connsiteY6" fmla="*/ 3220872 h 3220872"/>
              <a:gd name="connsiteX7" fmla="*/ 0 w 882582"/>
              <a:gd name="connsiteY7" fmla="*/ 2620370 h 3220872"/>
              <a:gd name="connsiteX8" fmla="*/ 259307 w 882582"/>
              <a:gd name="connsiteY8" fmla="*/ 2729552 h 3220872"/>
              <a:gd name="connsiteX9" fmla="*/ 491319 w 882582"/>
              <a:gd name="connsiteY9" fmla="*/ 122830 h 3220872"/>
              <a:gd name="connsiteX0" fmla="*/ 491319 w 887320"/>
              <a:gd name="connsiteY0" fmla="*/ 122830 h 3220872"/>
              <a:gd name="connsiteX1" fmla="*/ 491319 w 887320"/>
              <a:gd name="connsiteY1" fmla="*/ 122830 h 3220872"/>
              <a:gd name="connsiteX2" fmla="*/ 859809 w 887320"/>
              <a:gd name="connsiteY2" fmla="*/ 0 h 3220872"/>
              <a:gd name="connsiteX3" fmla="*/ 813734 w 887320"/>
              <a:gd name="connsiteY3" fmla="*/ 998034 h 3220872"/>
              <a:gd name="connsiteX4" fmla="*/ 573206 w 887320"/>
              <a:gd name="connsiteY4" fmla="*/ 2866030 h 3220872"/>
              <a:gd name="connsiteX5" fmla="*/ 805218 w 887320"/>
              <a:gd name="connsiteY5" fmla="*/ 3029803 h 3220872"/>
              <a:gd name="connsiteX6" fmla="*/ 232012 w 887320"/>
              <a:gd name="connsiteY6" fmla="*/ 3220872 h 3220872"/>
              <a:gd name="connsiteX7" fmla="*/ 0 w 887320"/>
              <a:gd name="connsiteY7" fmla="*/ 2620370 h 3220872"/>
              <a:gd name="connsiteX8" fmla="*/ 259307 w 887320"/>
              <a:gd name="connsiteY8" fmla="*/ 2729552 h 3220872"/>
              <a:gd name="connsiteX9" fmla="*/ 491319 w 887320"/>
              <a:gd name="connsiteY9" fmla="*/ 122830 h 3220872"/>
              <a:gd name="connsiteX0" fmla="*/ 491319 w 896358"/>
              <a:gd name="connsiteY0" fmla="*/ 211357 h 3309399"/>
              <a:gd name="connsiteX1" fmla="*/ 491319 w 896358"/>
              <a:gd name="connsiteY1" fmla="*/ 211357 h 3309399"/>
              <a:gd name="connsiteX2" fmla="*/ 859809 w 896358"/>
              <a:gd name="connsiteY2" fmla="*/ 88527 h 3309399"/>
              <a:gd name="connsiteX3" fmla="*/ 835680 w 896358"/>
              <a:gd name="connsiteY3" fmla="*/ 1701038 h 3309399"/>
              <a:gd name="connsiteX4" fmla="*/ 573206 w 896358"/>
              <a:gd name="connsiteY4" fmla="*/ 2954557 h 3309399"/>
              <a:gd name="connsiteX5" fmla="*/ 805218 w 896358"/>
              <a:gd name="connsiteY5" fmla="*/ 3118330 h 3309399"/>
              <a:gd name="connsiteX6" fmla="*/ 232012 w 896358"/>
              <a:gd name="connsiteY6" fmla="*/ 3309399 h 3309399"/>
              <a:gd name="connsiteX7" fmla="*/ 0 w 896358"/>
              <a:gd name="connsiteY7" fmla="*/ 2708897 h 3309399"/>
              <a:gd name="connsiteX8" fmla="*/ 259307 w 896358"/>
              <a:gd name="connsiteY8" fmla="*/ 2818079 h 3309399"/>
              <a:gd name="connsiteX9" fmla="*/ 491319 w 896358"/>
              <a:gd name="connsiteY9" fmla="*/ 211357 h 3309399"/>
              <a:gd name="connsiteX0" fmla="*/ 491319 w 947230"/>
              <a:gd name="connsiteY0" fmla="*/ 130607 h 3228649"/>
              <a:gd name="connsiteX1" fmla="*/ 491319 w 947230"/>
              <a:gd name="connsiteY1" fmla="*/ 130607 h 3228649"/>
              <a:gd name="connsiteX2" fmla="*/ 859809 w 947230"/>
              <a:gd name="connsiteY2" fmla="*/ 7777 h 3228649"/>
              <a:gd name="connsiteX3" fmla="*/ 835680 w 947230"/>
              <a:gd name="connsiteY3" fmla="*/ 1620288 h 3228649"/>
              <a:gd name="connsiteX4" fmla="*/ 573206 w 947230"/>
              <a:gd name="connsiteY4" fmla="*/ 2873807 h 3228649"/>
              <a:gd name="connsiteX5" fmla="*/ 805218 w 947230"/>
              <a:gd name="connsiteY5" fmla="*/ 3037580 h 3228649"/>
              <a:gd name="connsiteX6" fmla="*/ 232012 w 947230"/>
              <a:gd name="connsiteY6" fmla="*/ 3228649 h 3228649"/>
              <a:gd name="connsiteX7" fmla="*/ 0 w 947230"/>
              <a:gd name="connsiteY7" fmla="*/ 2628147 h 3228649"/>
              <a:gd name="connsiteX8" fmla="*/ 259307 w 947230"/>
              <a:gd name="connsiteY8" fmla="*/ 2737329 h 3228649"/>
              <a:gd name="connsiteX9" fmla="*/ 491319 w 947230"/>
              <a:gd name="connsiteY9" fmla="*/ 130607 h 3228649"/>
              <a:gd name="connsiteX0" fmla="*/ 491319 w 947230"/>
              <a:gd name="connsiteY0" fmla="*/ 130607 h 3228649"/>
              <a:gd name="connsiteX1" fmla="*/ 491319 w 947230"/>
              <a:gd name="connsiteY1" fmla="*/ 130607 h 3228649"/>
              <a:gd name="connsiteX2" fmla="*/ 859809 w 947230"/>
              <a:gd name="connsiteY2" fmla="*/ 7777 h 3228649"/>
              <a:gd name="connsiteX3" fmla="*/ 835680 w 947230"/>
              <a:gd name="connsiteY3" fmla="*/ 1620288 h 3228649"/>
              <a:gd name="connsiteX4" fmla="*/ 573206 w 947230"/>
              <a:gd name="connsiteY4" fmla="*/ 2873807 h 3228649"/>
              <a:gd name="connsiteX5" fmla="*/ 805218 w 947230"/>
              <a:gd name="connsiteY5" fmla="*/ 3037580 h 3228649"/>
              <a:gd name="connsiteX6" fmla="*/ 232012 w 947230"/>
              <a:gd name="connsiteY6" fmla="*/ 3228649 h 3228649"/>
              <a:gd name="connsiteX7" fmla="*/ 0 w 947230"/>
              <a:gd name="connsiteY7" fmla="*/ 2628147 h 3228649"/>
              <a:gd name="connsiteX8" fmla="*/ 259307 w 947230"/>
              <a:gd name="connsiteY8" fmla="*/ 2737329 h 3228649"/>
              <a:gd name="connsiteX9" fmla="*/ 396767 w 947230"/>
              <a:gd name="connsiteY9" fmla="*/ 1452038 h 3228649"/>
              <a:gd name="connsiteX10" fmla="*/ 491319 w 947230"/>
              <a:gd name="connsiteY10" fmla="*/ 130607 h 3228649"/>
              <a:gd name="connsiteX0" fmla="*/ 491319 w 947230"/>
              <a:gd name="connsiteY0" fmla="*/ 130607 h 3228649"/>
              <a:gd name="connsiteX1" fmla="*/ 491319 w 947230"/>
              <a:gd name="connsiteY1" fmla="*/ 130607 h 3228649"/>
              <a:gd name="connsiteX2" fmla="*/ 859809 w 947230"/>
              <a:gd name="connsiteY2" fmla="*/ 7777 h 3228649"/>
              <a:gd name="connsiteX3" fmla="*/ 835680 w 947230"/>
              <a:gd name="connsiteY3" fmla="*/ 1620288 h 3228649"/>
              <a:gd name="connsiteX4" fmla="*/ 573206 w 947230"/>
              <a:gd name="connsiteY4" fmla="*/ 2873807 h 3228649"/>
              <a:gd name="connsiteX5" fmla="*/ 805218 w 947230"/>
              <a:gd name="connsiteY5" fmla="*/ 3037580 h 3228649"/>
              <a:gd name="connsiteX6" fmla="*/ 232012 w 947230"/>
              <a:gd name="connsiteY6" fmla="*/ 3228649 h 3228649"/>
              <a:gd name="connsiteX7" fmla="*/ 0 w 947230"/>
              <a:gd name="connsiteY7" fmla="*/ 2628147 h 3228649"/>
              <a:gd name="connsiteX8" fmla="*/ 259307 w 947230"/>
              <a:gd name="connsiteY8" fmla="*/ 2737329 h 3228649"/>
              <a:gd name="connsiteX9" fmla="*/ 396767 w 947230"/>
              <a:gd name="connsiteY9" fmla="*/ 1452038 h 3228649"/>
              <a:gd name="connsiteX10" fmla="*/ 491319 w 947230"/>
              <a:gd name="connsiteY10" fmla="*/ 130607 h 3228649"/>
              <a:gd name="connsiteX0" fmla="*/ 491319 w 947230"/>
              <a:gd name="connsiteY0" fmla="*/ 130607 h 3228649"/>
              <a:gd name="connsiteX1" fmla="*/ 491319 w 947230"/>
              <a:gd name="connsiteY1" fmla="*/ 130607 h 3228649"/>
              <a:gd name="connsiteX2" fmla="*/ 859809 w 947230"/>
              <a:gd name="connsiteY2" fmla="*/ 7777 h 3228649"/>
              <a:gd name="connsiteX3" fmla="*/ 835680 w 947230"/>
              <a:gd name="connsiteY3" fmla="*/ 1620288 h 3228649"/>
              <a:gd name="connsiteX4" fmla="*/ 573206 w 947230"/>
              <a:gd name="connsiteY4" fmla="*/ 2873807 h 3228649"/>
              <a:gd name="connsiteX5" fmla="*/ 805218 w 947230"/>
              <a:gd name="connsiteY5" fmla="*/ 3037580 h 3228649"/>
              <a:gd name="connsiteX6" fmla="*/ 232012 w 947230"/>
              <a:gd name="connsiteY6" fmla="*/ 3228649 h 3228649"/>
              <a:gd name="connsiteX7" fmla="*/ 0 w 947230"/>
              <a:gd name="connsiteY7" fmla="*/ 2628147 h 3228649"/>
              <a:gd name="connsiteX8" fmla="*/ 259307 w 947230"/>
              <a:gd name="connsiteY8" fmla="*/ 2737329 h 3228649"/>
              <a:gd name="connsiteX9" fmla="*/ 550386 w 947230"/>
              <a:gd name="connsiteY9" fmla="*/ 1415462 h 3228649"/>
              <a:gd name="connsiteX10" fmla="*/ 491319 w 947230"/>
              <a:gd name="connsiteY10" fmla="*/ 130607 h 3228649"/>
              <a:gd name="connsiteX0" fmla="*/ 491319 w 947230"/>
              <a:gd name="connsiteY0" fmla="*/ 130607 h 3228649"/>
              <a:gd name="connsiteX1" fmla="*/ 491319 w 947230"/>
              <a:gd name="connsiteY1" fmla="*/ 130607 h 3228649"/>
              <a:gd name="connsiteX2" fmla="*/ 859809 w 947230"/>
              <a:gd name="connsiteY2" fmla="*/ 7777 h 3228649"/>
              <a:gd name="connsiteX3" fmla="*/ 835680 w 947230"/>
              <a:gd name="connsiteY3" fmla="*/ 1620288 h 3228649"/>
              <a:gd name="connsiteX4" fmla="*/ 573206 w 947230"/>
              <a:gd name="connsiteY4" fmla="*/ 2873807 h 3228649"/>
              <a:gd name="connsiteX5" fmla="*/ 805218 w 947230"/>
              <a:gd name="connsiteY5" fmla="*/ 3037580 h 3228649"/>
              <a:gd name="connsiteX6" fmla="*/ 232012 w 947230"/>
              <a:gd name="connsiteY6" fmla="*/ 3228649 h 3228649"/>
              <a:gd name="connsiteX7" fmla="*/ 0 w 947230"/>
              <a:gd name="connsiteY7" fmla="*/ 2628147 h 3228649"/>
              <a:gd name="connsiteX8" fmla="*/ 259307 w 947230"/>
              <a:gd name="connsiteY8" fmla="*/ 2737329 h 3228649"/>
              <a:gd name="connsiteX9" fmla="*/ 513810 w 947230"/>
              <a:gd name="connsiteY9" fmla="*/ 1422777 h 3228649"/>
              <a:gd name="connsiteX10" fmla="*/ 491319 w 947230"/>
              <a:gd name="connsiteY10" fmla="*/ 130607 h 3228649"/>
              <a:gd name="connsiteX0" fmla="*/ 491319 w 900025"/>
              <a:gd name="connsiteY0" fmla="*/ 108726 h 3206768"/>
              <a:gd name="connsiteX1" fmla="*/ 491319 w 900025"/>
              <a:gd name="connsiteY1" fmla="*/ 108726 h 3206768"/>
              <a:gd name="connsiteX2" fmla="*/ 801287 w 900025"/>
              <a:gd name="connsiteY2" fmla="*/ 7842 h 3206768"/>
              <a:gd name="connsiteX3" fmla="*/ 835680 w 900025"/>
              <a:gd name="connsiteY3" fmla="*/ 1598407 h 3206768"/>
              <a:gd name="connsiteX4" fmla="*/ 573206 w 900025"/>
              <a:gd name="connsiteY4" fmla="*/ 2851926 h 3206768"/>
              <a:gd name="connsiteX5" fmla="*/ 805218 w 900025"/>
              <a:gd name="connsiteY5" fmla="*/ 3015699 h 3206768"/>
              <a:gd name="connsiteX6" fmla="*/ 232012 w 900025"/>
              <a:gd name="connsiteY6" fmla="*/ 3206768 h 3206768"/>
              <a:gd name="connsiteX7" fmla="*/ 0 w 900025"/>
              <a:gd name="connsiteY7" fmla="*/ 2606266 h 3206768"/>
              <a:gd name="connsiteX8" fmla="*/ 259307 w 900025"/>
              <a:gd name="connsiteY8" fmla="*/ 2715448 h 3206768"/>
              <a:gd name="connsiteX9" fmla="*/ 513810 w 900025"/>
              <a:gd name="connsiteY9" fmla="*/ 1400896 h 3206768"/>
              <a:gd name="connsiteX10" fmla="*/ 491319 w 900025"/>
              <a:gd name="connsiteY10" fmla="*/ 108726 h 3206768"/>
              <a:gd name="connsiteX0" fmla="*/ 491319 w 917449"/>
              <a:gd name="connsiteY0" fmla="*/ 108811 h 3206853"/>
              <a:gd name="connsiteX1" fmla="*/ 491319 w 917449"/>
              <a:gd name="connsiteY1" fmla="*/ 108811 h 3206853"/>
              <a:gd name="connsiteX2" fmla="*/ 801287 w 917449"/>
              <a:gd name="connsiteY2" fmla="*/ 7927 h 3206853"/>
              <a:gd name="connsiteX3" fmla="*/ 835680 w 917449"/>
              <a:gd name="connsiteY3" fmla="*/ 1598492 h 3206853"/>
              <a:gd name="connsiteX4" fmla="*/ 573206 w 917449"/>
              <a:gd name="connsiteY4" fmla="*/ 2852011 h 3206853"/>
              <a:gd name="connsiteX5" fmla="*/ 805218 w 917449"/>
              <a:gd name="connsiteY5" fmla="*/ 3015784 h 3206853"/>
              <a:gd name="connsiteX6" fmla="*/ 232012 w 917449"/>
              <a:gd name="connsiteY6" fmla="*/ 3206853 h 3206853"/>
              <a:gd name="connsiteX7" fmla="*/ 0 w 917449"/>
              <a:gd name="connsiteY7" fmla="*/ 2606351 h 3206853"/>
              <a:gd name="connsiteX8" fmla="*/ 259307 w 917449"/>
              <a:gd name="connsiteY8" fmla="*/ 2715533 h 3206853"/>
              <a:gd name="connsiteX9" fmla="*/ 513810 w 917449"/>
              <a:gd name="connsiteY9" fmla="*/ 1400981 h 3206853"/>
              <a:gd name="connsiteX10" fmla="*/ 491319 w 917449"/>
              <a:gd name="connsiteY10" fmla="*/ 108811 h 3206853"/>
              <a:gd name="connsiteX0" fmla="*/ 491319 w 893379"/>
              <a:gd name="connsiteY0" fmla="*/ 108439 h 3206481"/>
              <a:gd name="connsiteX1" fmla="*/ 491319 w 893379"/>
              <a:gd name="connsiteY1" fmla="*/ 108439 h 3206481"/>
              <a:gd name="connsiteX2" fmla="*/ 801287 w 893379"/>
              <a:gd name="connsiteY2" fmla="*/ 7555 h 3206481"/>
              <a:gd name="connsiteX3" fmla="*/ 835680 w 893379"/>
              <a:gd name="connsiteY3" fmla="*/ 1598120 h 3206481"/>
              <a:gd name="connsiteX4" fmla="*/ 573206 w 893379"/>
              <a:gd name="connsiteY4" fmla="*/ 2851639 h 3206481"/>
              <a:gd name="connsiteX5" fmla="*/ 805218 w 893379"/>
              <a:gd name="connsiteY5" fmla="*/ 3015412 h 3206481"/>
              <a:gd name="connsiteX6" fmla="*/ 232012 w 893379"/>
              <a:gd name="connsiteY6" fmla="*/ 3206481 h 3206481"/>
              <a:gd name="connsiteX7" fmla="*/ 0 w 893379"/>
              <a:gd name="connsiteY7" fmla="*/ 2605979 h 3206481"/>
              <a:gd name="connsiteX8" fmla="*/ 259307 w 893379"/>
              <a:gd name="connsiteY8" fmla="*/ 2715161 h 3206481"/>
              <a:gd name="connsiteX9" fmla="*/ 513810 w 893379"/>
              <a:gd name="connsiteY9" fmla="*/ 1400609 h 3206481"/>
              <a:gd name="connsiteX10" fmla="*/ 491319 w 893379"/>
              <a:gd name="connsiteY10" fmla="*/ 108439 h 3206481"/>
              <a:gd name="connsiteX0" fmla="*/ 491319 w 907186"/>
              <a:gd name="connsiteY0" fmla="*/ 108600 h 3206642"/>
              <a:gd name="connsiteX1" fmla="*/ 491319 w 907186"/>
              <a:gd name="connsiteY1" fmla="*/ 108600 h 3206642"/>
              <a:gd name="connsiteX2" fmla="*/ 801287 w 907186"/>
              <a:gd name="connsiteY2" fmla="*/ 7716 h 3206642"/>
              <a:gd name="connsiteX3" fmla="*/ 835680 w 907186"/>
              <a:gd name="connsiteY3" fmla="*/ 1598281 h 3206642"/>
              <a:gd name="connsiteX4" fmla="*/ 573206 w 907186"/>
              <a:gd name="connsiteY4" fmla="*/ 2851800 h 3206642"/>
              <a:gd name="connsiteX5" fmla="*/ 805218 w 907186"/>
              <a:gd name="connsiteY5" fmla="*/ 3015573 h 3206642"/>
              <a:gd name="connsiteX6" fmla="*/ 232012 w 907186"/>
              <a:gd name="connsiteY6" fmla="*/ 3206642 h 3206642"/>
              <a:gd name="connsiteX7" fmla="*/ 0 w 907186"/>
              <a:gd name="connsiteY7" fmla="*/ 2606140 h 3206642"/>
              <a:gd name="connsiteX8" fmla="*/ 259307 w 907186"/>
              <a:gd name="connsiteY8" fmla="*/ 2715322 h 3206642"/>
              <a:gd name="connsiteX9" fmla="*/ 513810 w 907186"/>
              <a:gd name="connsiteY9" fmla="*/ 1400770 h 3206642"/>
              <a:gd name="connsiteX10" fmla="*/ 491319 w 907186"/>
              <a:gd name="connsiteY10" fmla="*/ 108600 h 320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07186" h="3206642">
                <a:moveTo>
                  <a:pt x="491319" y="108600"/>
                </a:moveTo>
                <a:lnTo>
                  <a:pt x="491319" y="108600"/>
                </a:lnTo>
                <a:cubicBezTo>
                  <a:pt x="542980" y="91786"/>
                  <a:pt x="626851" y="125196"/>
                  <a:pt x="801287" y="7716"/>
                </a:cubicBezTo>
                <a:cubicBezTo>
                  <a:pt x="975723" y="-109764"/>
                  <a:pt x="895638" y="1146213"/>
                  <a:pt x="835680" y="1598281"/>
                </a:cubicBezTo>
                <a:cubicBezTo>
                  <a:pt x="775722" y="2050349"/>
                  <a:pt x="574625" y="2513172"/>
                  <a:pt x="573206" y="2851800"/>
                </a:cubicBezTo>
                <a:lnTo>
                  <a:pt x="805218" y="3015573"/>
                </a:lnTo>
                <a:lnTo>
                  <a:pt x="232012" y="3206642"/>
                </a:lnTo>
                <a:lnTo>
                  <a:pt x="0" y="2606140"/>
                </a:lnTo>
                <a:lnTo>
                  <a:pt x="259307" y="2715322"/>
                </a:lnTo>
                <a:cubicBezTo>
                  <a:pt x="325435" y="2519304"/>
                  <a:pt x="475141" y="1835224"/>
                  <a:pt x="513810" y="1400770"/>
                </a:cubicBezTo>
                <a:cubicBezTo>
                  <a:pt x="552479" y="966316"/>
                  <a:pt x="495067" y="323962"/>
                  <a:pt x="491319" y="108600"/>
                </a:cubicBezTo>
                <a:close/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4608413" y="1523022"/>
            <a:ext cx="504056" cy="3801190"/>
          </a:xfrm>
          <a:prstGeom prst="down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08285" y="2908705"/>
            <a:ext cx="2468480" cy="4753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0"/>
              </a:spcBef>
            </a:pPr>
            <a:r>
              <a:rPr lang="en-GB" sz="1800" b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Increasing complexity</a:t>
            </a:r>
            <a:endParaRPr lang="en-GB" sz="1800" dirty="0" smtClean="0">
              <a:solidFill>
                <a:srgbClr val="C00000"/>
              </a:solidFill>
              <a:latin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43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prstClr val="white"/>
                </a:solidFill>
              </a:rPr>
              <a:t>© Crown copyright 2014 Dstl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64C95C0B-1536-4C86-92D6-C7A218B331C1}" type="datetime4">
              <a:rPr lang="en-GB" smtClean="0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  <p:pic>
        <p:nvPicPr>
          <p:cNvPr id="1026" name="Picture 2" descr="Image of an iceberg with Events, Patterns of Behavior, Systems Structure, and Mental Models arranged in increasing order of lever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14" y="184050"/>
            <a:ext cx="4286250" cy="554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68253" y="5880283"/>
            <a:ext cx="362952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sz="11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http://donellameadows.org/systems-thinking-resources</a:t>
            </a:r>
            <a:r>
              <a:rPr lang="en-GB" sz="11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/</a:t>
            </a:r>
          </a:p>
          <a:p>
            <a:pPr>
              <a:spcBef>
                <a:spcPts val="0"/>
              </a:spcBef>
            </a:pPr>
            <a:r>
              <a:rPr lang="en-GB" sz="11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https://nwei.org/resources/iceberg</a:t>
            </a:r>
            <a:r>
              <a:rPr lang="en-GB" sz="11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/ </a:t>
            </a:r>
            <a:endParaRPr lang="en-GB" sz="11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en-GB" sz="11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68453" y="184050"/>
            <a:ext cx="3145413" cy="4642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850"/>
              </a:lnSpc>
              <a:spcBef>
                <a:spcPts val="2400"/>
              </a:spcBef>
            </a:pPr>
            <a:r>
              <a:rPr lang="en-GB" sz="2400" dirty="0" smtClean="0">
                <a:solidFill>
                  <a:srgbClr val="005C7E"/>
                </a:solidFill>
                <a:latin typeface="Arial" pitchFamily="34" charset="0"/>
                <a:cs typeface="Arial" pitchFamily="34" charset="0"/>
              </a:rPr>
              <a:t>Utility of thinking style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384277" y="1047665"/>
            <a:ext cx="5141416" cy="646331"/>
            <a:chOff x="3384277" y="1047665"/>
            <a:chExt cx="5141416" cy="646331"/>
          </a:xfrm>
        </p:grpSpPr>
        <p:sp>
          <p:nvSpPr>
            <p:cNvPr id="7" name="TextBox 6"/>
            <p:cNvSpPr txBox="1"/>
            <p:nvPr/>
          </p:nvSpPr>
          <p:spPr>
            <a:xfrm>
              <a:off x="4608413" y="1047665"/>
              <a:ext cx="39172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sz="1800" b="1" dirty="0" smtClean="0">
                  <a:solidFill>
                    <a:srgbClr val="C00000"/>
                  </a:solidFill>
                  <a:latin typeface="Calibri"/>
                  <a:cs typeface="Arial" pitchFamily="34" charset="0"/>
                </a:rPr>
                <a:t>Can address the symptoms of the single event</a:t>
              </a:r>
            </a:p>
          </p:txBody>
        </p:sp>
        <p:cxnSp>
          <p:nvCxnSpPr>
            <p:cNvPr id="8" name="Straight Connector 7"/>
            <p:cNvCxnSpPr>
              <a:stCxn id="7" idx="1"/>
            </p:cNvCxnSpPr>
            <p:nvPr/>
          </p:nvCxnSpPr>
          <p:spPr>
            <a:xfrm flipH="1">
              <a:off x="3384277" y="1370831"/>
              <a:ext cx="1224136" cy="141064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536677" y="2263913"/>
            <a:ext cx="3116591" cy="369332"/>
            <a:chOff x="3536677" y="2263913"/>
            <a:chExt cx="3116591" cy="369332"/>
          </a:xfrm>
        </p:grpSpPr>
        <p:sp>
          <p:nvSpPr>
            <p:cNvPr id="9" name="TextBox 8"/>
            <p:cNvSpPr txBox="1"/>
            <p:nvPr/>
          </p:nvSpPr>
          <p:spPr>
            <a:xfrm>
              <a:off x="4608413" y="2263913"/>
              <a:ext cx="20448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sz="1800" b="1" dirty="0" smtClean="0">
                  <a:solidFill>
                    <a:srgbClr val="C00000"/>
                  </a:solidFill>
                  <a:latin typeface="Calibri"/>
                  <a:cs typeface="Arial" pitchFamily="34" charset="0"/>
                </a:rPr>
                <a:t>Can forecast events</a:t>
              </a:r>
            </a:p>
          </p:txBody>
        </p:sp>
        <p:cxnSp>
          <p:nvCxnSpPr>
            <p:cNvPr id="13" name="Straight Connector 12"/>
            <p:cNvCxnSpPr>
              <a:stCxn id="9" idx="1"/>
            </p:cNvCxnSpPr>
            <p:nvPr/>
          </p:nvCxnSpPr>
          <p:spPr>
            <a:xfrm flipH="1">
              <a:off x="3536677" y="2448579"/>
              <a:ext cx="1071736" cy="1538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3384277" y="4032175"/>
            <a:ext cx="5040561" cy="923330"/>
            <a:chOff x="3384277" y="4366984"/>
            <a:chExt cx="5040561" cy="923330"/>
          </a:xfrm>
        </p:grpSpPr>
        <p:sp>
          <p:nvSpPr>
            <p:cNvPr id="11" name="TextBox 10"/>
            <p:cNvSpPr txBox="1"/>
            <p:nvPr/>
          </p:nvSpPr>
          <p:spPr>
            <a:xfrm>
              <a:off x="4608413" y="4366984"/>
              <a:ext cx="381642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sz="1800" b="1" dirty="0" smtClean="0">
                  <a:solidFill>
                    <a:srgbClr val="C00000"/>
                  </a:solidFill>
                  <a:latin typeface="Calibri"/>
                  <a:cs typeface="Arial" pitchFamily="34" charset="0"/>
                </a:rPr>
                <a:t>Can understand the underlying values and beliefs that are giving rise to structures and patterns of behaviour</a:t>
              </a:r>
            </a:p>
          </p:txBody>
        </p:sp>
        <p:cxnSp>
          <p:nvCxnSpPr>
            <p:cNvPr id="16" name="Straight Connector 15"/>
            <p:cNvCxnSpPr>
              <a:stCxn id="11" idx="1"/>
            </p:cNvCxnSpPr>
            <p:nvPr/>
          </p:nvCxnSpPr>
          <p:spPr>
            <a:xfrm flipH="1">
              <a:off x="3384277" y="4828649"/>
              <a:ext cx="1224136" cy="186407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3536677" y="3168079"/>
            <a:ext cx="4888161" cy="646331"/>
            <a:chOff x="3536677" y="3168079"/>
            <a:chExt cx="4888161" cy="646331"/>
          </a:xfrm>
        </p:grpSpPr>
        <p:sp>
          <p:nvSpPr>
            <p:cNvPr id="10" name="TextBox 9"/>
            <p:cNvSpPr txBox="1"/>
            <p:nvPr/>
          </p:nvSpPr>
          <p:spPr>
            <a:xfrm>
              <a:off x="4608413" y="3168079"/>
              <a:ext cx="38164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sz="1800" b="1" dirty="0" smtClean="0">
                  <a:solidFill>
                    <a:srgbClr val="C00000"/>
                  </a:solidFill>
                  <a:latin typeface="Calibri"/>
                  <a:cs typeface="Arial" pitchFamily="34" charset="0"/>
                </a:rPr>
                <a:t>Can understand what is giving rise to events and patterns through time</a:t>
              </a:r>
            </a:p>
          </p:txBody>
        </p:sp>
        <p:cxnSp>
          <p:nvCxnSpPr>
            <p:cNvPr id="17" name="Straight Connector 16"/>
            <p:cNvCxnSpPr>
              <a:stCxn id="10" idx="1"/>
            </p:cNvCxnSpPr>
            <p:nvPr/>
          </p:nvCxnSpPr>
          <p:spPr>
            <a:xfrm flipH="1">
              <a:off x="3536677" y="3491245"/>
              <a:ext cx="1071736" cy="9233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Freeform 25"/>
          <p:cNvSpPr/>
          <p:nvPr/>
        </p:nvSpPr>
        <p:spPr>
          <a:xfrm>
            <a:off x="218364" y="5036024"/>
            <a:ext cx="4285397" cy="136477"/>
          </a:xfrm>
          <a:custGeom>
            <a:avLst/>
            <a:gdLst>
              <a:gd name="connsiteX0" fmla="*/ 0 w 4285397"/>
              <a:gd name="connsiteY0" fmla="*/ 54591 h 136477"/>
              <a:gd name="connsiteX1" fmla="*/ 0 w 4285397"/>
              <a:gd name="connsiteY1" fmla="*/ 54591 h 136477"/>
              <a:gd name="connsiteX2" fmla="*/ 191069 w 4285397"/>
              <a:gd name="connsiteY2" fmla="*/ 27295 h 136477"/>
              <a:gd name="connsiteX3" fmla="*/ 232012 w 4285397"/>
              <a:gd name="connsiteY3" fmla="*/ 13648 h 136477"/>
              <a:gd name="connsiteX4" fmla="*/ 409433 w 4285397"/>
              <a:gd name="connsiteY4" fmla="*/ 0 h 136477"/>
              <a:gd name="connsiteX5" fmla="*/ 736979 w 4285397"/>
              <a:gd name="connsiteY5" fmla="*/ 27295 h 136477"/>
              <a:gd name="connsiteX6" fmla="*/ 805218 w 4285397"/>
              <a:gd name="connsiteY6" fmla="*/ 40943 h 136477"/>
              <a:gd name="connsiteX7" fmla="*/ 1146412 w 4285397"/>
              <a:gd name="connsiteY7" fmla="*/ 68239 h 136477"/>
              <a:gd name="connsiteX8" fmla="*/ 1596788 w 4285397"/>
              <a:gd name="connsiteY8" fmla="*/ 109182 h 136477"/>
              <a:gd name="connsiteX9" fmla="*/ 1651379 w 4285397"/>
              <a:gd name="connsiteY9" fmla="*/ 136477 h 136477"/>
              <a:gd name="connsiteX10" fmla="*/ 2088108 w 4285397"/>
              <a:gd name="connsiteY10" fmla="*/ 109182 h 136477"/>
              <a:gd name="connsiteX11" fmla="*/ 2333767 w 4285397"/>
              <a:gd name="connsiteY11" fmla="*/ 68239 h 136477"/>
              <a:gd name="connsiteX12" fmla="*/ 3220872 w 4285397"/>
              <a:gd name="connsiteY12" fmla="*/ 81886 h 136477"/>
              <a:gd name="connsiteX13" fmla="*/ 3439236 w 4285397"/>
              <a:gd name="connsiteY13" fmla="*/ 109182 h 136477"/>
              <a:gd name="connsiteX14" fmla="*/ 4285397 w 4285397"/>
              <a:gd name="connsiteY14" fmla="*/ 109182 h 1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285397" h="136477">
                <a:moveTo>
                  <a:pt x="0" y="54591"/>
                </a:moveTo>
                <a:lnTo>
                  <a:pt x="0" y="54591"/>
                </a:lnTo>
                <a:cubicBezTo>
                  <a:pt x="63690" y="45492"/>
                  <a:pt x="127712" y="38476"/>
                  <a:pt x="191069" y="27295"/>
                </a:cubicBezTo>
                <a:cubicBezTo>
                  <a:pt x="205236" y="24795"/>
                  <a:pt x="217737" y="15432"/>
                  <a:pt x="232012" y="13648"/>
                </a:cubicBezTo>
                <a:cubicBezTo>
                  <a:pt x="290869" y="6291"/>
                  <a:pt x="350293" y="4549"/>
                  <a:pt x="409433" y="0"/>
                </a:cubicBezTo>
                <a:cubicBezTo>
                  <a:pt x="518615" y="9098"/>
                  <a:pt x="628000" y="16021"/>
                  <a:pt x="736979" y="27295"/>
                </a:cubicBezTo>
                <a:cubicBezTo>
                  <a:pt x="760053" y="29682"/>
                  <a:pt x="782200" y="38066"/>
                  <a:pt x="805218" y="40943"/>
                </a:cubicBezTo>
                <a:cubicBezTo>
                  <a:pt x="882934" y="50658"/>
                  <a:pt x="1078042" y="63355"/>
                  <a:pt x="1146412" y="68239"/>
                </a:cubicBezTo>
                <a:cubicBezTo>
                  <a:pt x="1327920" y="158991"/>
                  <a:pt x="1123275" y="66136"/>
                  <a:pt x="1596788" y="109182"/>
                </a:cubicBezTo>
                <a:cubicBezTo>
                  <a:pt x="1617049" y="111024"/>
                  <a:pt x="1633182" y="127379"/>
                  <a:pt x="1651379" y="136477"/>
                </a:cubicBezTo>
                <a:cubicBezTo>
                  <a:pt x="2233698" y="114911"/>
                  <a:pt x="1863362" y="148268"/>
                  <a:pt x="2088108" y="109182"/>
                </a:cubicBezTo>
                <a:lnTo>
                  <a:pt x="2333767" y="68239"/>
                </a:lnTo>
                <a:cubicBezTo>
                  <a:pt x="2629469" y="72788"/>
                  <a:pt x="2925338" y="70940"/>
                  <a:pt x="3220872" y="81886"/>
                </a:cubicBezTo>
                <a:cubicBezTo>
                  <a:pt x="3294176" y="84601"/>
                  <a:pt x="3365906" y="107302"/>
                  <a:pt x="3439236" y="109182"/>
                </a:cubicBezTo>
                <a:cubicBezTo>
                  <a:pt x="3721197" y="116412"/>
                  <a:pt x="4003343" y="109182"/>
                  <a:pt x="4285397" y="109182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35241" y="5112295"/>
            <a:ext cx="1184940" cy="423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850"/>
              </a:lnSpc>
              <a:spcBef>
                <a:spcPts val="2400"/>
              </a:spcBef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Container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3384277" y="5125069"/>
            <a:ext cx="5040561" cy="1200329"/>
            <a:chOff x="3384277" y="4366984"/>
            <a:chExt cx="5040561" cy="1200329"/>
          </a:xfrm>
        </p:grpSpPr>
        <p:sp>
          <p:nvSpPr>
            <p:cNvPr id="32" name="TextBox 31"/>
            <p:cNvSpPr txBox="1"/>
            <p:nvPr/>
          </p:nvSpPr>
          <p:spPr>
            <a:xfrm>
              <a:off x="4608413" y="4366984"/>
              <a:ext cx="3816425" cy="120032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sz="1800" b="1" dirty="0" smtClean="0">
                  <a:solidFill>
                    <a:srgbClr val="C00000"/>
                  </a:solidFill>
                  <a:latin typeface="Calibri"/>
                  <a:cs typeface="Arial" pitchFamily="34" charset="0"/>
                </a:rPr>
                <a:t>Can understand the underlying culture/</a:t>
              </a:r>
              <a:r>
                <a:rPr lang="en-GB" sz="1800" b="1" dirty="0" err="1" smtClean="0">
                  <a:solidFill>
                    <a:srgbClr val="C00000"/>
                  </a:solidFill>
                  <a:latin typeface="Calibri"/>
                  <a:cs typeface="Arial" pitchFamily="34" charset="0"/>
                </a:rPr>
                <a:t>mindsets</a:t>
              </a:r>
              <a:r>
                <a:rPr lang="en-GB" sz="1800" b="1" dirty="0" smtClean="0">
                  <a:solidFill>
                    <a:srgbClr val="C00000"/>
                  </a:solidFill>
                  <a:latin typeface="Calibri"/>
                  <a:cs typeface="Arial" pitchFamily="34" charset="0"/>
                </a:rPr>
                <a:t>  and value and belief systems that shape how we develop mental models</a:t>
              </a:r>
            </a:p>
          </p:txBody>
        </p:sp>
        <p:cxnSp>
          <p:nvCxnSpPr>
            <p:cNvPr id="33" name="Straight Connector 32"/>
            <p:cNvCxnSpPr>
              <a:stCxn id="32" idx="1"/>
            </p:cNvCxnSpPr>
            <p:nvPr/>
          </p:nvCxnSpPr>
          <p:spPr>
            <a:xfrm flipH="1" flipV="1">
              <a:off x="3384277" y="4871041"/>
              <a:ext cx="1224136" cy="96108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2602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prstClr val="white"/>
                </a:solidFill>
              </a:rPr>
              <a:t>© Crown copyright 2014 Dstl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64C95C0B-1536-4C86-92D6-C7A218B331C1}" type="datetime4">
              <a:rPr lang="en-GB" smtClean="0">
                <a:solidFill>
                  <a:prstClr val="white"/>
                </a:solidFill>
              </a:rPr>
              <a:pPr>
                <a:defRPr/>
              </a:pPr>
              <a:t>28 November 2016</a:t>
            </a:fld>
            <a:endParaRPr lang="en-GB" dirty="0">
              <a:solidFill>
                <a:prstClr val="white"/>
              </a:solidFill>
            </a:endParaRPr>
          </a:p>
        </p:txBody>
      </p:sp>
      <p:pic>
        <p:nvPicPr>
          <p:cNvPr id="1026" name="Picture 2" descr="Image of an iceberg with Events, Patterns of Behavior, Systems Structure, and Mental Models arranged in increasing order of lever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14" y="184050"/>
            <a:ext cx="4286250" cy="554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80421" y="184050"/>
            <a:ext cx="3898824" cy="4642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850"/>
              </a:lnSpc>
              <a:spcBef>
                <a:spcPts val="2400"/>
              </a:spcBef>
            </a:pPr>
            <a:r>
              <a:rPr lang="en-GB" sz="2400" dirty="0" smtClean="0">
                <a:solidFill>
                  <a:srgbClr val="005C7E"/>
                </a:solidFill>
                <a:latin typeface="Arial" pitchFamily="34" charset="0"/>
                <a:cs typeface="Arial" pitchFamily="34" charset="0"/>
              </a:rPr>
              <a:t>Example: the common cold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08413" y="1047665"/>
            <a:ext cx="3917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sz="1800" b="1" i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React</a:t>
            </a:r>
            <a:r>
              <a:rPr lang="en-GB" sz="1800" b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 </a:t>
            </a:r>
            <a:r>
              <a:rPr lang="en-GB" sz="1800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to catching a cold – treat symptoms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8413" y="2087959"/>
            <a:ext cx="3917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sz="1800" b="1" i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Anticipate</a:t>
            </a:r>
            <a:r>
              <a:rPr lang="en-GB" sz="1800" b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 </a:t>
            </a:r>
            <a:r>
              <a:rPr lang="en-GB" sz="1800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– I keep on catching colds when stressed and run down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08413" y="2808039"/>
            <a:ext cx="38164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sz="1800" b="1" i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Design</a:t>
            </a:r>
            <a:r>
              <a:rPr lang="en-GB" sz="1800" b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 </a:t>
            </a:r>
            <a:r>
              <a:rPr lang="en-GB" sz="1800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– stressed as a result of working long hours due to insufficient staffing levels, overly complicated processes, headcount cap…..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08413" y="4055982"/>
            <a:ext cx="38164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sz="1800" b="1" i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Transform</a:t>
            </a:r>
            <a:r>
              <a:rPr lang="en-GB" sz="1800" b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 </a:t>
            </a:r>
            <a:r>
              <a:rPr lang="en-GB" sz="1800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- working long hours culture, fire fighters are heroes, if you can’t stand the heat keep out of the kitchen…..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60341" y="5977552"/>
            <a:ext cx="32576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sz="11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Adapted from https</a:t>
            </a:r>
            <a:r>
              <a:rPr lang="en-GB" sz="11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://nwei.org/resources/iceberg</a:t>
            </a:r>
            <a:r>
              <a:rPr lang="en-GB" sz="11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/ </a:t>
            </a:r>
            <a:endParaRPr lang="en-GB" sz="11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en-GB" sz="11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/>
          <p:cNvCxnSpPr>
            <a:stCxn id="7" idx="1"/>
          </p:cNvCxnSpPr>
          <p:nvPr/>
        </p:nvCxnSpPr>
        <p:spPr>
          <a:xfrm flipH="1">
            <a:off x="3384277" y="1370831"/>
            <a:ext cx="1224136" cy="14106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1"/>
          </p:cNvCxnSpPr>
          <p:nvPr/>
        </p:nvCxnSpPr>
        <p:spPr>
          <a:xfrm flipH="1">
            <a:off x="3536677" y="2411125"/>
            <a:ext cx="1071736" cy="5284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1" idx="1"/>
          </p:cNvCxnSpPr>
          <p:nvPr/>
        </p:nvCxnSpPr>
        <p:spPr>
          <a:xfrm flipH="1" flipV="1">
            <a:off x="3384277" y="4411990"/>
            <a:ext cx="1224136" cy="24415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0" idx="1"/>
          </p:cNvCxnSpPr>
          <p:nvPr/>
        </p:nvCxnSpPr>
        <p:spPr>
          <a:xfrm flipH="1">
            <a:off x="3536677" y="3408204"/>
            <a:ext cx="1071736" cy="12369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reeform 24"/>
          <p:cNvSpPr/>
          <p:nvPr/>
        </p:nvSpPr>
        <p:spPr>
          <a:xfrm>
            <a:off x="218364" y="5036024"/>
            <a:ext cx="4285397" cy="136477"/>
          </a:xfrm>
          <a:custGeom>
            <a:avLst/>
            <a:gdLst>
              <a:gd name="connsiteX0" fmla="*/ 0 w 4285397"/>
              <a:gd name="connsiteY0" fmla="*/ 54591 h 136477"/>
              <a:gd name="connsiteX1" fmla="*/ 0 w 4285397"/>
              <a:gd name="connsiteY1" fmla="*/ 54591 h 136477"/>
              <a:gd name="connsiteX2" fmla="*/ 191069 w 4285397"/>
              <a:gd name="connsiteY2" fmla="*/ 27295 h 136477"/>
              <a:gd name="connsiteX3" fmla="*/ 232012 w 4285397"/>
              <a:gd name="connsiteY3" fmla="*/ 13648 h 136477"/>
              <a:gd name="connsiteX4" fmla="*/ 409433 w 4285397"/>
              <a:gd name="connsiteY4" fmla="*/ 0 h 136477"/>
              <a:gd name="connsiteX5" fmla="*/ 736979 w 4285397"/>
              <a:gd name="connsiteY5" fmla="*/ 27295 h 136477"/>
              <a:gd name="connsiteX6" fmla="*/ 805218 w 4285397"/>
              <a:gd name="connsiteY6" fmla="*/ 40943 h 136477"/>
              <a:gd name="connsiteX7" fmla="*/ 1146412 w 4285397"/>
              <a:gd name="connsiteY7" fmla="*/ 68239 h 136477"/>
              <a:gd name="connsiteX8" fmla="*/ 1596788 w 4285397"/>
              <a:gd name="connsiteY8" fmla="*/ 109182 h 136477"/>
              <a:gd name="connsiteX9" fmla="*/ 1651379 w 4285397"/>
              <a:gd name="connsiteY9" fmla="*/ 136477 h 136477"/>
              <a:gd name="connsiteX10" fmla="*/ 2088108 w 4285397"/>
              <a:gd name="connsiteY10" fmla="*/ 109182 h 136477"/>
              <a:gd name="connsiteX11" fmla="*/ 2333767 w 4285397"/>
              <a:gd name="connsiteY11" fmla="*/ 68239 h 136477"/>
              <a:gd name="connsiteX12" fmla="*/ 3220872 w 4285397"/>
              <a:gd name="connsiteY12" fmla="*/ 81886 h 136477"/>
              <a:gd name="connsiteX13" fmla="*/ 3439236 w 4285397"/>
              <a:gd name="connsiteY13" fmla="*/ 109182 h 136477"/>
              <a:gd name="connsiteX14" fmla="*/ 4285397 w 4285397"/>
              <a:gd name="connsiteY14" fmla="*/ 109182 h 1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285397" h="136477">
                <a:moveTo>
                  <a:pt x="0" y="54591"/>
                </a:moveTo>
                <a:lnTo>
                  <a:pt x="0" y="54591"/>
                </a:lnTo>
                <a:cubicBezTo>
                  <a:pt x="63690" y="45492"/>
                  <a:pt x="127712" y="38476"/>
                  <a:pt x="191069" y="27295"/>
                </a:cubicBezTo>
                <a:cubicBezTo>
                  <a:pt x="205236" y="24795"/>
                  <a:pt x="217737" y="15432"/>
                  <a:pt x="232012" y="13648"/>
                </a:cubicBezTo>
                <a:cubicBezTo>
                  <a:pt x="290869" y="6291"/>
                  <a:pt x="350293" y="4549"/>
                  <a:pt x="409433" y="0"/>
                </a:cubicBezTo>
                <a:cubicBezTo>
                  <a:pt x="518615" y="9098"/>
                  <a:pt x="628000" y="16021"/>
                  <a:pt x="736979" y="27295"/>
                </a:cubicBezTo>
                <a:cubicBezTo>
                  <a:pt x="760053" y="29682"/>
                  <a:pt x="782200" y="38066"/>
                  <a:pt x="805218" y="40943"/>
                </a:cubicBezTo>
                <a:cubicBezTo>
                  <a:pt x="882934" y="50658"/>
                  <a:pt x="1078042" y="63355"/>
                  <a:pt x="1146412" y="68239"/>
                </a:cubicBezTo>
                <a:cubicBezTo>
                  <a:pt x="1327920" y="158991"/>
                  <a:pt x="1123275" y="66136"/>
                  <a:pt x="1596788" y="109182"/>
                </a:cubicBezTo>
                <a:cubicBezTo>
                  <a:pt x="1617049" y="111024"/>
                  <a:pt x="1633182" y="127379"/>
                  <a:pt x="1651379" y="136477"/>
                </a:cubicBezTo>
                <a:cubicBezTo>
                  <a:pt x="2233698" y="114911"/>
                  <a:pt x="1863362" y="148268"/>
                  <a:pt x="2088108" y="109182"/>
                </a:cubicBezTo>
                <a:lnTo>
                  <a:pt x="2333767" y="68239"/>
                </a:lnTo>
                <a:cubicBezTo>
                  <a:pt x="2629469" y="72788"/>
                  <a:pt x="2925338" y="70940"/>
                  <a:pt x="3220872" y="81886"/>
                </a:cubicBezTo>
                <a:cubicBezTo>
                  <a:pt x="3294176" y="84601"/>
                  <a:pt x="3365906" y="107302"/>
                  <a:pt x="3439236" y="109182"/>
                </a:cubicBezTo>
                <a:cubicBezTo>
                  <a:pt x="3721197" y="116412"/>
                  <a:pt x="4003343" y="109182"/>
                  <a:pt x="4285397" y="109182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35241" y="5112295"/>
            <a:ext cx="1184940" cy="423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850"/>
              </a:lnSpc>
              <a:spcBef>
                <a:spcPts val="2400"/>
              </a:spcBef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Container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08413" y="5208110"/>
            <a:ext cx="3816425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sz="1800" b="1" i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Transform</a:t>
            </a:r>
            <a:r>
              <a:rPr lang="en-GB" sz="1800" b="1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 </a:t>
            </a:r>
            <a:r>
              <a:rPr lang="en-GB" sz="1800" dirty="0" smtClean="0">
                <a:solidFill>
                  <a:srgbClr val="C00000"/>
                </a:solidFill>
                <a:latin typeface="Calibri"/>
                <a:cs typeface="Arial" pitchFamily="34" charset="0"/>
              </a:rPr>
              <a:t>– Western worldview/capitalist culture</a:t>
            </a:r>
          </a:p>
        </p:txBody>
      </p:sp>
      <p:cxnSp>
        <p:nvCxnSpPr>
          <p:cNvPr id="28" name="Straight Connector 27"/>
          <p:cNvCxnSpPr>
            <a:stCxn id="27" idx="1"/>
          </p:cNvCxnSpPr>
          <p:nvPr/>
        </p:nvCxnSpPr>
        <p:spPr>
          <a:xfrm flipH="1">
            <a:off x="3384277" y="5531276"/>
            <a:ext cx="1224136" cy="3284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532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1 What is ST">
  <a:themeElements>
    <a:clrScheme name="Dstl">
      <a:dk1>
        <a:srgbClr val="005C7E"/>
      </a:dk1>
      <a:lt1>
        <a:sysClr val="window" lastClr="FFFFFF"/>
      </a:lt1>
      <a:dk2>
        <a:srgbClr val="005C7E"/>
      </a:dk2>
      <a:lt2>
        <a:srgbClr val="FFFFFF"/>
      </a:lt2>
      <a:accent1>
        <a:srgbClr val="F5821F"/>
      </a:accent1>
      <a:accent2>
        <a:srgbClr val="BDD73D"/>
      </a:accent2>
      <a:accent3>
        <a:srgbClr val="0092CF"/>
      </a:accent3>
      <a:accent4>
        <a:srgbClr val="EE3224"/>
      </a:accent4>
      <a:accent5>
        <a:srgbClr val="A7B1B7"/>
      </a:accent5>
      <a:accent6>
        <a:srgbClr val="506D15"/>
      </a:accent6>
      <a:hlink>
        <a:srgbClr val="0092CF"/>
      </a:hlink>
      <a:folHlink>
        <a:srgbClr val="7379B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lnSpc>
            <a:spcPts val="2850"/>
          </a:lnSpc>
          <a:spcBef>
            <a:spcPts val="2400"/>
          </a:spcBef>
          <a:defRPr sz="240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dstltemplatev13">
  <a:themeElements>
    <a:clrScheme name="Dstl">
      <a:dk1>
        <a:srgbClr val="005C7E"/>
      </a:dk1>
      <a:lt1>
        <a:sysClr val="window" lastClr="FFFFFF"/>
      </a:lt1>
      <a:dk2>
        <a:srgbClr val="005C7E"/>
      </a:dk2>
      <a:lt2>
        <a:srgbClr val="FFFFFF"/>
      </a:lt2>
      <a:accent1>
        <a:srgbClr val="F5821F"/>
      </a:accent1>
      <a:accent2>
        <a:srgbClr val="BDD73D"/>
      </a:accent2>
      <a:accent3>
        <a:srgbClr val="0092CF"/>
      </a:accent3>
      <a:accent4>
        <a:srgbClr val="EE3224"/>
      </a:accent4>
      <a:accent5>
        <a:srgbClr val="A7B1B7"/>
      </a:accent5>
      <a:accent6>
        <a:srgbClr val="506D15"/>
      </a:accent6>
      <a:hlink>
        <a:srgbClr val="0092CF"/>
      </a:hlink>
      <a:folHlink>
        <a:srgbClr val="7379B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Bef>
            <a:spcPts val="0"/>
          </a:spcBef>
          <a:defRPr sz="1600" b="1" dirty="0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1_dstltemplatev13">
  <a:themeElements>
    <a:clrScheme name="Dstl">
      <a:dk1>
        <a:srgbClr val="005C7E"/>
      </a:dk1>
      <a:lt1>
        <a:sysClr val="window" lastClr="FFFFFF"/>
      </a:lt1>
      <a:dk2>
        <a:srgbClr val="005C7E"/>
      </a:dk2>
      <a:lt2>
        <a:srgbClr val="FFFFFF"/>
      </a:lt2>
      <a:accent1>
        <a:srgbClr val="F5821F"/>
      </a:accent1>
      <a:accent2>
        <a:srgbClr val="BDD73D"/>
      </a:accent2>
      <a:accent3>
        <a:srgbClr val="0092CF"/>
      </a:accent3>
      <a:accent4>
        <a:srgbClr val="EE3224"/>
      </a:accent4>
      <a:accent5>
        <a:srgbClr val="A7B1B7"/>
      </a:accent5>
      <a:accent6>
        <a:srgbClr val="506D15"/>
      </a:accent6>
      <a:hlink>
        <a:srgbClr val="0092CF"/>
      </a:hlink>
      <a:folHlink>
        <a:srgbClr val="7379B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Bef>
            <a:spcPts val="0"/>
          </a:spcBef>
          <a:defRPr sz="1600" b="1" dirty="0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2_dstltemplatev13">
  <a:themeElements>
    <a:clrScheme name="Dstl">
      <a:dk1>
        <a:srgbClr val="005C7E"/>
      </a:dk1>
      <a:lt1>
        <a:sysClr val="window" lastClr="FFFFFF"/>
      </a:lt1>
      <a:dk2>
        <a:srgbClr val="005C7E"/>
      </a:dk2>
      <a:lt2>
        <a:srgbClr val="FFFFFF"/>
      </a:lt2>
      <a:accent1>
        <a:srgbClr val="F5821F"/>
      </a:accent1>
      <a:accent2>
        <a:srgbClr val="BDD73D"/>
      </a:accent2>
      <a:accent3>
        <a:srgbClr val="0092CF"/>
      </a:accent3>
      <a:accent4>
        <a:srgbClr val="EE3224"/>
      </a:accent4>
      <a:accent5>
        <a:srgbClr val="A7B1B7"/>
      </a:accent5>
      <a:accent6>
        <a:srgbClr val="506D15"/>
      </a:accent6>
      <a:hlink>
        <a:srgbClr val="0092CF"/>
      </a:hlink>
      <a:folHlink>
        <a:srgbClr val="7379B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Bef>
            <a:spcPts val="0"/>
          </a:spcBef>
          <a:defRPr sz="1600" b="1" dirty="0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1_dstltemplatev14">
  <a:themeElements>
    <a:clrScheme name="Dstl">
      <a:dk1>
        <a:srgbClr val="005C7E"/>
      </a:dk1>
      <a:lt1>
        <a:sysClr val="window" lastClr="FFFFFF"/>
      </a:lt1>
      <a:dk2>
        <a:srgbClr val="005C7E"/>
      </a:dk2>
      <a:lt2>
        <a:srgbClr val="FFFFFF"/>
      </a:lt2>
      <a:accent1>
        <a:srgbClr val="F5821F"/>
      </a:accent1>
      <a:accent2>
        <a:srgbClr val="BDD73D"/>
      </a:accent2>
      <a:accent3>
        <a:srgbClr val="0092CF"/>
      </a:accent3>
      <a:accent4>
        <a:srgbClr val="EE3224"/>
      </a:accent4>
      <a:accent5>
        <a:srgbClr val="A7B1B7"/>
      </a:accent5>
      <a:accent6>
        <a:srgbClr val="506D15"/>
      </a:accent6>
      <a:hlink>
        <a:srgbClr val="0092CF"/>
      </a:hlink>
      <a:folHlink>
        <a:srgbClr val="7379B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lnSpc>
            <a:spcPts val="2850"/>
          </a:lnSpc>
          <a:spcBef>
            <a:spcPts val="2400"/>
          </a:spcBef>
          <a:defRPr sz="240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 What is ST</Template>
  <TotalTime>2</TotalTime>
  <Words>406</Words>
  <Application>Microsoft Office PowerPoint</Application>
  <PresentationFormat>Custom</PresentationFormat>
  <Paragraphs>76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01 What is ST</vt:lpstr>
      <vt:lpstr>dstltemplatev13</vt:lpstr>
      <vt:lpstr>1_dstltemplatev13</vt:lpstr>
      <vt:lpstr>2_dstltemplatev13</vt:lpstr>
      <vt:lpstr>1_dstltemplatev14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Dstl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 Philip R</dc:creator>
  <cp:lastModifiedBy>Jones Philip R</cp:lastModifiedBy>
  <cp:revision>1</cp:revision>
  <dcterms:created xsi:type="dcterms:W3CDTF">2016-11-28T11:32:46Z</dcterms:created>
  <dcterms:modified xsi:type="dcterms:W3CDTF">2016-11-28T11:35:42Z</dcterms:modified>
</cp:coreProperties>
</file>